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8958" r:id="rId3"/>
    <p:sldId id="8959" r:id="rId4"/>
    <p:sldId id="8960" r:id="rId5"/>
    <p:sldId id="567" r:id="rId6"/>
    <p:sldId id="499" r:id="rId8"/>
    <p:sldId id="9103" r:id="rId9"/>
    <p:sldId id="9104" r:id="rId10"/>
    <p:sldId id="9105" r:id="rId11"/>
    <p:sldId id="9107" r:id="rId12"/>
    <p:sldId id="9111" r:id="rId13"/>
    <p:sldId id="9113" r:id="rId14"/>
    <p:sldId id="9117" r:id="rId15"/>
    <p:sldId id="9121" r:id="rId16"/>
    <p:sldId id="8942" r:id="rId17"/>
    <p:sldId id="9124" r:id="rId18"/>
    <p:sldId id="9093" r:id="rId19"/>
    <p:sldId id="9072" r:id="rId20"/>
    <p:sldId id="9073" r:id="rId21"/>
    <p:sldId id="9079" r:id="rId22"/>
    <p:sldId id="9086" r:id="rId23"/>
    <p:sldId id="9097" r:id="rId24"/>
    <p:sldId id="8962" r:id="rId25"/>
    <p:sldId id="8968" r:id="rId26"/>
    <p:sldId id="500" r:id="rId27"/>
    <p:sldId id="568" r:id="rId28"/>
  </p:sldIdLst>
  <p:sldSz cx="12192000" cy="6858000"/>
  <p:notesSz cx="6858000" cy="9144000"/>
  <p:custDataLst>
    <p:tags r:id="rId33"/>
  </p:custDataLst>
  <p:defaultTextStyle>
    <a:defPPr>
      <a:defRPr lang="zh-CN"/>
    </a:defPPr>
    <a:lvl1pPr marL="0" algn="l" defTabSz="914400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60" userDrawn="1">
          <p15:clr>
            <a:srgbClr val="A4A3A4"/>
          </p15:clr>
        </p15:guide>
        <p15:guide id="2" pos="765" userDrawn="1">
          <p15:clr>
            <a:srgbClr val="A4A3A4"/>
          </p15:clr>
        </p15:guide>
        <p15:guide id="3" pos="9596" userDrawn="1">
          <p15:clr>
            <a:srgbClr val="A4A3A4"/>
          </p15:clr>
        </p15:guide>
        <p15:guide id="4" orient="horz" pos="4876" userDrawn="1">
          <p15:clr>
            <a:srgbClr val="A4A3A4"/>
          </p15:clr>
        </p15:guide>
        <p15:guide id="5" orient="horz" pos="1388" userDrawn="1">
          <p15:clr>
            <a:srgbClr val="A4A3A4"/>
          </p15:clr>
        </p15:guide>
        <p15:guide id="6" orient="horz" pos="288" userDrawn="1">
          <p15:clr>
            <a:srgbClr val="A4A3A4"/>
          </p15:clr>
        </p15:guide>
        <p15:guide id="7" orient="horz" pos="5480" userDrawn="1">
          <p15:clr>
            <a:srgbClr val="A4A3A4"/>
          </p15:clr>
        </p15:guide>
        <p15:guide id="8" pos="5189" userDrawn="1">
          <p15:clr>
            <a:srgbClr val="A4A3A4"/>
          </p15:clr>
        </p15:guide>
        <p15:guide id="9" orient="horz" pos="2645" userDrawn="1">
          <p15:clr>
            <a:srgbClr val="A4A3A4"/>
          </p15:clr>
        </p15:guide>
        <p15:guide id="11" orient="horz" pos="1854" userDrawn="1">
          <p15:clr>
            <a:srgbClr val="A4A3A4"/>
          </p15:clr>
        </p15:guide>
        <p15:guide id="12" orient="horz" pos="2871" userDrawn="1">
          <p15:clr>
            <a:srgbClr val="A4A3A4"/>
          </p15:clr>
        </p15:guide>
        <p15:guide id="13" orient="horz" pos="3672" userDrawn="1">
          <p15:clr>
            <a:srgbClr val="A4A3A4"/>
          </p15:clr>
        </p15:guide>
        <p15:guide id="14" orient="horz" pos="960" userDrawn="1">
          <p15:clr>
            <a:srgbClr val="A4A3A4"/>
          </p15:clr>
        </p15:guide>
        <p15:guide id="15" orient="horz" pos="4104" userDrawn="1">
          <p15:clr>
            <a:srgbClr val="A4A3A4"/>
          </p15:clr>
        </p15:guide>
        <p15:guide id="16" orient="horz" pos="0" userDrawn="1">
          <p15:clr>
            <a:srgbClr val="A4A3A4"/>
          </p15:clr>
        </p15:guide>
        <p15:guide id="17" orient="horz" pos="2970" userDrawn="1">
          <p15:clr>
            <a:srgbClr val="A4A3A4"/>
          </p15:clr>
        </p15:guide>
        <p15:guide id="18" pos="573" userDrawn="1">
          <p15:clr>
            <a:srgbClr val="A4A3A4"/>
          </p15:clr>
        </p15:guide>
        <p15:guide id="19" pos="7226" userDrawn="1">
          <p15:clr>
            <a:srgbClr val="A4A3A4"/>
          </p15:clr>
        </p15:guide>
        <p15:guide id="20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3E34"/>
    <a:srgbClr val="EEE9D9"/>
    <a:srgbClr val="D51523"/>
    <a:srgbClr val="E80013"/>
    <a:srgbClr val="ED0012"/>
    <a:srgbClr val="46CEAE"/>
    <a:srgbClr val="202A36"/>
    <a:srgbClr val="0E96C6"/>
    <a:srgbClr val="57C6CF"/>
    <a:srgbClr val="568D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676" autoAdjust="0"/>
    <p:restoredTop sz="86034" autoAdjust="0"/>
  </p:normalViewPr>
  <p:slideViewPr>
    <p:cSldViewPr snapToGrid="0" showGuides="1">
      <p:cViewPr>
        <p:scale>
          <a:sx n="64" d="100"/>
          <a:sy n="64" d="100"/>
        </p:scale>
        <p:origin x="-750" y="-72"/>
      </p:cViewPr>
      <p:guideLst>
        <p:guide orient="horz" pos="3760"/>
        <p:guide pos="765"/>
        <p:guide pos="9596"/>
        <p:guide orient="horz" pos="4876"/>
        <p:guide orient="horz" pos="1388"/>
        <p:guide orient="horz" pos="288"/>
        <p:guide orient="horz" pos="5480"/>
        <p:guide pos="5189"/>
        <p:guide orient="horz" pos="2645"/>
        <p:guide orient="horz" pos="1854"/>
        <p:guide orient="horz" pos="2871"/>
        <p:guide orient="horz" pos="3672"/>
        <p:guide orient="horz" pos="960"/>
        <p:guide orient="horz" pos="4104"/>
        <p:guide orient="horz"/>
        <p:guide orient="horz" pos="2970"/>
        <p:guide pos="573"/>
        <p:guide pos="7226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209.xml"/><Relationship Id="rId32" Type="http://schemas.openxmlformats.org/officeDocument/2006/relationships/commentAuthors" Target="commentAuthors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A699EB-6B6F-4303-84E5-698CBBF28AE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1D5E53-1996-4A18-8378-BCF5C8046DA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7" Type="http://schemas.microsoft.com/office/2007/relationships/media" Target="../media/media1.mp3"/><Relationship Id="rId6" Type="http://schemas.openxmlformats.org/officeDocument/2006/relationships/audio" Target="../media/media1.mp3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image" Target="../media/image8.png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image" Target="../media/image7.png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9" Type="http://schemas.openxmlformats.org/officeDocument/2006/relationships/tags" Target="../tags/tag13.xml"/><Relationship Id="rId18" Type="http://schemas.openxmlformats.org/officeDocument/2006/relationships/tags" Target="../tags/tag12.xml"/><Relationship Id="rId17" Type="http://schemas.openxmlformats.org/officeDocument/2006/relationships/tags" Target="../tags/tag11.xml"/><Relationship Id="rId16" Type="http://schemas.openxmlformats.org/officeDocument/2006/relationships/image" Target="../media/image11.png"/><Relationship Id="rId15" Type="http://schemas.openxmlformats.org/officeDocument/2006/relationships/tags" Target="../tags/tag10.xml"/><Relationship Id="rId14" Type="http://schemas.openxmlformats.org/officeDocument/2006/relationships/image" Target="../media/image10.png"/><Relationship Id="rId13" Type="http://schemas.openxmlformats.org/officeDocument/2006/relationships/tags" Target="../tags/tag9.xml"/><Relationship Id="rId12" Type="http://schemas.openxmlformats.org/officeDocument/2006/relationships/tags" Target="../tags/tag8.xml"/><Relationship Id="rId11" Type="http://schemas.openxmlformats.org/officeDocument/2006/relationships/tags" Target="../tags/tag7.xml"/><Relationship Id="rId10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9" Type="http://schemas.openxmlformats.org/officeDocument/2006/relationships/tags" Target="../tags/tag20.xml"/><Relationship Id="rId8" Type="http://schemas.openxmlformats.org/officeDocument/2006/relationships/tags" Target="../tags/tag19.xml"/><Relationship Id="rId7" Type="http://schemas.openxmlformats.org/officeDocument/2006/relationships/tags" Target="../tags/tag18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image" Target="../media/image12.png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0" Type="http://schemas.openxmlformats.org/officeDocument/2006/relationships/tags" Target="../tags/tag21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7" r="1578"/>
          <a:stretch>
            <a:fillRect/>
          </a:stretch>
        </p:blipFill>
        <p:spPr>
          <a:xfrm>
            <a:off x="2009218" y="923925"/>
            <a:ext cx="2656877" cy="5176962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0" y="0"/>
            <a:ext cx="2565779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>
            <a:off x="842328" y="869325"/>
            <a:ext cx="615553" cy="5119350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大学生劳动教育（附微课视频）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 descr="图片包含 游戏机, 装饰品, 伞, 树&#10;&#10;描述已自动生成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537210" y="611505"/>
            <a:ext cx="11338560" cy="5634990"/>
          </a:xfrm>
          <a:prstGeom prst="rect">
            <a:avLst/>
          </a:prstGeom>
          <a:solidFill>
            <a:srgbClr val="FBF2E2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4" name="图片 13" descr="卡通人物&#10;&#10;描述已自动生成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8" t="20962" r="16150" b="11338"/>
          <a:stretch>
            <a:fillRect/>
          </a:stretch>
        </p:blipFill>
        <p:spPr>
          <a:xfrm flipH="1">
            <a:off x="-145458" y="1777214"/>
            <a:ext cx="5714700" cy="4775034"/>
          </a:xfrm>
          <a:prstGeom prst="rect">
            <a:avLst/>
          </a:prstGeom>
        </p:spPr>
      </p:pic>
      <p:pic>
        <p:nvPicPr>
          <p:cNvPr id="15" name="图片 14" descr="图片包含 游戏机, 钟表&#10;&#10;描述已自动生成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13" r="28581" b="50000"/>
          <a:stretch>
            <a:fillRect/>
          </a:stretch>
        </p:blipFill>
        <p:spPr>
          <a:xfrm>
            <a:off x="3126781" y="146749"/>
            <a:ext cx="6126692" cy="2697290"/>
          </a:xfrm>
          <a:prstGeom prst="rect">
            <a:avLst/>
          </a:prstGeom>
        </p:spPr>
      </p:pic>
      <p:pic>
        <p:nvPicPr>
          <p:cNvPr id="21" name="悠扬婉转充满希望的钢琴节奏背景乐_1分38秒">
            <a:hlinkClick r:id="" action="ppaction://media"/>
          </p:cNvPr>
          <p:cNvPicPr>
            <a:picLocks noChangeAspect="1"/>
          </p:cNvPicPr>
          <p:nvPr userDrawn="1">
            <a:audioFile r:link="rId6"/>
            <p:extLst>
              <p:ext uri="{DAA4B4D4-6D71-4841-9C94-3DE7FCFB9230}">
                <p14:media xmlns:p14="http://schemas.microsoft.com/office/powerpoint/2010/main" r:embed="rId7">
                  <p14:fade in="5000.000000" out="5000.000000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793115" y="-80138"/>
            <a:ext cx="487363" cy="487363"/>
          </a:xfrm>
          <a:prstGeom prst="rect">
            <a:avLst/>
          </a:prstGeom>
        </p:spPr>
      </p:pic>
      <p:pic>
        <p:nvPicPr>
          <p:cNvPr id="22" name="图片 21" descr="图片包含 游戏机, 钟表&#10;&#10;描述已自动生成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13" r="28581" b="50000"/>
          <a:stretch>
            <a:fillRect/>
          </a:stretch>
        </p:blipFill>
        <p:spPr>
          <a:xfrm>
            <a:off x="4944151" y="146749"/>
            <a:ext cx="6126692" cy="2697290"/>
          </a:xfrm>
          <a:prstGeom prst="rect">
            <a:avLst/>
          </a:prstGeom>
        </p:spPr>
      </p:pic>
      <p:sp>
        <p:nvSpPr>
          <p:cNvPr id="16" name="TextBox 6"/>
          <p:cNvSpPr txBox="1"/>
          <p:nvPr userDrawn="1"/>
        </p:nvSpPr>
        <p:spPr>
          <a:xfrm>
            <a:off x="3856688" y="971518"/>
            <a:ext cx="62360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spc="-300" dirty="0" smtClean="0">
                <a:solidFill>
                  <a:srgbClr val="FBF2E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劳动</a:t>
            </a:r>
            <a:r>
              <a:rPr lang="zh-CN" altLang="en-US" sz="4800" spc="-300" dirty="0">
                <a:solidFill>
                  <a:srgbClr val="FBF2E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教育</a:t>
            </a:r>
            <a:endParaRPr lang="zh-CN" altLang="en-US" sz="4800" spc="-300" dirty="0">
              <a:solidFill>
                <a:srgbClr val="FBF2E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audio>
              <p:cMediaNode vol="80000" numSld="999" showWhenStopped="0">
                <p:cTn id="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游戏机, 装饰品, 伞, 树&#10;&#10;描述已自动生成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65" b="3820"/>
          <a:stretch>
            <a:fillRect/>
          </a:stretch>
        </p:blipFill>
        <p:spPr>
          <a:xfrm rot="5400000">
            <a:off x="3352325" y="-2217894"/>
            <a:ext cx="5708332" cy="11338561"/>
          </a:xfrm>
          <a:prstGeom prst="rect">
            <a:avLst/>
          </a:prstGeom>
        </p:spPr>
      </p:pic>
      <p:sp>
        <p:nvSpPr>
          <p:cNvPr id="6" name="矩形: 圆角 5"/>
          <p:cNvSpPr/>
          <p:nvPr userDrawn="1"/>
        </p:nvSpPr>
        <p:spPr>
          <a:xfrm>
            <a:off x="240032" y="342901"/>
            <a:ext cx="11654790" cy="6248400"/>
          </a:xfrm>
          <a:prstGeom prst="roundRect">
            <a:avLst>
              <a:gd name="adj" fmla="val 163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 userDrawn="1"/>
        </p:nvSpPr>
        <p:spPr>
          <a:xfrm rot="5400000">
            <a:off x="11908046" y="6661871"/>
            <a:ext cx="160020" cy="13794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 userDrawn="1"/>
        </p:nvSpPr>
        <p:spPr>
          <a:xfrm rot="16200000">
            <a:off x="11315925" y="6665201"/>
            <a:ext cx="160020" cy="13794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11519387" y="6594993"/>
            <a:ext cx="402674" cy="30777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 fontAlgn="ctr"/>
            <a:fld id="{170C0C04-E408-48A9-82A4-3716296300DE}" type="slidenum">
              <a:rPr lang="zh-CN" altLang="en-US" sz="14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</a:fld>
            <a:endParaRPr lang="zh-CN" altLang="en-US" sz="1800" kern="0" dirty="0">
              <a:solidFill>
                <a:schemeClr val="bg1"/>
              </a:solidFill>
              <a:latin typeface="+mn-lt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摘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 descr="图片包含 游戏机, 装饰品, 伞, 树&#10;&#10;描述已自动生成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65" b="3820"/>
          <a:stretch>
            <a:fillRect/>
          </a:stretch>
        </p:blipFill>
        <p:spPr>
          <a:xfrm rot="5400000">
            <a:off x="3352325" y="-2217894"/>
            <a:ext cx="5708332" cy="11338561"/>
          </a:xfrm>
          <a:prstGeom prst="rect">
            <a:avLst/>
          </a:prstGeom>
        </p:spPr>
      </p:pic>
      <p:sp>
        <p:nvSpPr>
          <p:cNvPr id="22" name="矩形: 圆角 21"/>
          <p:cNvSpPr/>
          <p:nvPr userDrawn="1"/>
        </p:nvSpPr>
        <p:spPr>
          <a:xfrm>
            <a:off x="240032" y="342901"/>
            <a:ext cx="11654790" cy="6248400"/>
          </a:xfrm>
          <a:prstGeom prst="roundRect">
            <a:avLst>
              <a:gd name="adj" fmla="val 163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 userDrawn="1"/>
        </p:nvSpPr>
        <p:spPr>
          <a:xfrm rot="5400000">
            <a:off x="11908046" y="6661871"/>
            <a:ext cx="160020" cy="13794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0"/>
          <p:cNvSpPr/>
          <p:nvPr userDrawn="1"/>
        </p:nvSpPr>
        <p:spPr>
          <a:xfrm rot="16200000">
            <a:off x="11315925" y="6665201"/>
            <a:ext cx="160020" cy="13794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11519387" y="6594993"/>
            <a:ext cx="402674" cy="30777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 fontAlgn="ctr"/>
            <a:fld id="{170C0C04-E408-48A9-82A4-3716296300DE}" type="slidenum">
              <a:rPr lang="zh-CN" altLang="en-US" sz="14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</a:fld>
            <a:endParaRPr lang="zh-CN" altLang="en-US" sz="1800" kern="0" dirty="0">
              <a:solidFill>
                <a:schemeClr val="bg1"/>
              </a:solidFill>
              <a:latin typeface="+mn-lt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AB12916-0A19-458E-B4F7-782BB6875D4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F397D1-B2D8-4B45-B9BD-7AC9F98BC27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split orient="vert"/>
      </p:transition>
    </mc:Choice>
    <mc:Fallback>
      <p:transition spd="slow" advClick="0" advTm="0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split orient="vert"/>
      </p:transition>
    </mc:Choice>
    <mc:Fallback>
      <p:transition spd="slow" advClick="0" advTm="0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ir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split orient="vert"/>
      </p:transition>
    </mc:Choice>
    <mc:Fallback>
      <p:transition spd="slow" advClick="0" advTm="0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>
            <p:custDataLst>
              <p:tags r:id="rId2"/>
            </p:custDataLst>
          </p:nvPr>
        </p:nvSpPr>
        <p:spPr>
          <a:xfrm flipH="1">
            <a:off x="10742930" y="0"/>
            <a:ext cx="1506220" cy="6858000"/>
          </a:xfrm>
          <a:prstGeom prst="rect">
            <a:avLst/>
          </a:prstGeom>
          <a:solidFill>
            <a:schemeClr val="accent1"/>
          </a:solidFill>
          <a:ln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3" name="矩形 12"/>
          <p:cNvSpPr/>
          <p:nvPr>
            <p:custDataLst>
              <p:tags r:id="rId3"/>
            </p:custDataLst>
          </p:nvPr>
        </p:nvSpPr>
        <p:spPr>
          <a:xfrm flipH="1">
            <a:off x="0" y="0"/>
            <a:ext cx="1506220" cy="6858000"/>
          </a:xfrm>
          <a:prstGeom prst="rect">
            <a:avLst/>
          </a:prstGeom>
          <a:solidFill>
            <a:schemeClr val="accent1"/>
          </a:solidFill>
          <a:ln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" t="52578" r="8153" b="16221"/>
          <a:stretch>
            <a:fillRect/>
          </a:stretch>
        </p:blipFill>
        <p:spPr>
          <a:xfrm rot="16200000">
            <a:off x="8063865" y="2663190"/>
            <a:ext cx="6858000" cy="153289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3" t="57064" r="2445" b="7999"/>
          <a:stretch>
            <a:fillRect/>
          </a:stretch>
        </p:blipFill>
        <p:spPr>
          <a:xfrm rot="5400000">
            <a:off x="-2519680" y="2520315"/>
            <a:ext cx="6546850" cy="1506855"/>
          </a:xfrm>
          <a:prstGeom prst="rect">
            <a:avLst/>
          </a:prstGeom>
        </p:spPr>
      </p:pic>
      <p:pic>
        <p:nvPicPr>
          <p:cNvPr id="11" name="图片 10" descr="背景图案&#10;&#10;中度可信度描述已自动生成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12"/>
          <a:stretch>
            <a:fillRect/>
          </a:stretch>
        </p:blipFill>
        <p:spPr>
          <a:xfrm rot="5400000">
            <a:off x="10835102" y="139401"/>
            <a:ext cx="1343598" cy="1064796"/>
          </a:xfrm>
          <a:custGeom>
            <a:avLst/>
            <a:gdLst>
              <a:gd name="connsiteX0" fmla="*/ 0 w 1343598"/>
              <a:gd name="connsiteY0" fmla="*/ 1064796 h 1064796"/>
              <a:gd name="connsiteX1" fmla="*/ 0 w 1343598"/>
              <a:gd name="connsiteY1" fmla="*/ 0 h 1064796"/>
              <a:gd name="connsiteX2" fmla="*/ 1343598 w 1343598"/>
              <a:gd name="connsiteY2" fmla="*/ 0 h 1064796"/>
              <a:gd name="connsiteX3" fmla="*/ 1343598 w 1343598"/>
              <a:gd name="connsiteY3" fmla="*/ 1064796 h 10647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43598" h="1064796">
                <a:moveTo>
                  <a:pt x="0" y="1064796"/>
                </a:moveTo>
                <a:lnTo>
                  <a:pt x="0" y="0"/>
                </a:lnTo>
                <a:lnTo>
                  <a:pt x="1343598" y="0"/>
                </a:lnTo>
                <a:lnTo>
                  <a:pt x="1343598" y="1064796"/>
                </a:lnTo>
                <a:close/>
              </a:path>
            </a:pathLst>
          </a:custGeom>
        </p:spPr>
      </p:pic>
      <p:pic>
        <p:nvPicPr>
          <p:cNvPr id="14" name="图片 13" descr="桌子上放着许多花&#10;&#10;中度可信度描述已自动生成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5"/>
          <a:stretch>
            <a:fillRect/>
          </a:stretch>
        </p:blipFill>
        <p:spPr>
          <a:xfrm rot="5400000">
            <a:off x="10092055" y="-44450"/>
            <a:ext cx="1697355" cy="1831975"/>
          </a:xfrm>
          <a:custGeom>
            <a:avLst/>
            <a:gdLst>
              <a:gd name="connsiteX0" fmla="*/ 0 w 1720041"/>
              <a:gd name="connsiteY0" fmla="*/ 1832020 h 1832020"/>
              <a:gd name="connsiteX1" fmla="*/ 0 w 1720041"/>
              <a:gd name="connsiteY1" fmla="*/ 0 h 1832020"/>
              <a:gd name="connsiteX2" fmla="*/ 1720041 w 1720041"/>
              <a:gd name="connsiteY2" fmla="*/ 0 h 1832020"/>
              <a:gd name="connsiteX3" fmla="*/ 1720041 w 1720041"/>
              <a:gd name="connsiteY3" fmla="*/ 1832020 h 1832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20041" h="1832020">
                <a:moveTo>
                  <a:pt x="0" y="1832020"/>
                </a:moveTo>
                <a:lnTo>
                  <a:pt x="0" y="0"/>
                </a:lnTo>
                <a:lnTo>
                  <a:pt x="1720041" y="0"/>
                </a:lnTo>
                <a:lnTo>
                  <a:pt x="1720041" y="1832020"/>
                </a:lnTo>
                <a:close/>
              </a:path>
            </a:pathLst>
          </a:custGeom>
        </p:spPr>
      </p:pic>
      <p:sp>
        <p:nvSpPr>
          <p:cNvPr id="10" name="标题 9"/>
          <p:cNvSpPr txBox="1">
            <a:spLocks noGrp="1"/>
          </p:cNvSpPr>
          <p:nvPr>
            <p:ph type="title" idx="4" hasCustomPrompt="1"/>
            <p:custDataLst>
              <p:tags r:id="rId11"/>
            </p:custDataLst>
          </p:nvPr>
        </p:nvSpPr>
        <p:spPr>
          <a:xfrm>
            <a:off x="3739515" y="3666490"/>
            <a:ext cx="4823460" cy="2073910"/>
          </a:xfrm>
          <a:prstGeom prst="rect">
            <a:avLst/>
          </a:prstGeom>
          <a:noFill/>
        </p:spPr>
        <p:txBody>
          <a:bodyPr wrap="square">
            <a:normAutofit/>
          </a:bodyPr>
          <a:lstStyle>
            <a:lvl1pPr marL="0" marR="0" algn="ctr" defTabSz="914400" rtl="0" eaLnBrk="1" fontAlgn="ctr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5400" b="1" i="0" u="none" strike="noStrike" kern="1200" cap="none" spc="0" normalizeH="0" baseline="0" noProof="1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defRPr>
            </a:lvl1pPr>
          </a:lstStyle>
          <a:p>
            <a:pPr lvl="0" algn="ctr" fontAlgn="ctr">
              <a:lnSpc>
                <a:spcPct val="100000"/>
              </a:lnSpc>
            </a:pPr>
            <a:r>
              <a:rPr>
                <a:sym typeface="+mn-ea"/>
              </a:rPr>
              <a:t>单击编辑标题</a:t>
            </a:r>
            <a:endParaRPr>
              <a:sym typeface="+mn-ea"/>
            </a:endParaRPr>
          </a:p>
        </p:txBody>
      </p:sp>
      <p:sp>
        <p:nvSpPr>
          <p:cNvPr id="9" name="文本占位符 8"/>
          <p:cNvSpPr txBox="1">
            <a:spLocks noGrp="1"/>
          </p:cNvSpPr>
          <p:nvPr>
            <p:ph type="body" idx="3" hasCustomPrompt="1"/>
            <p:custDataLst>
              <p:tags r:id="rId12"/>
            </p:custDataLst>
          </p:nvPr>
        </p:nvSpPr>
        <p:spPr>
          <a:xfrm>
            <a:off x="3740785" y="1182370"/>
            <a:ext cx="4820920" cy="2487930"/>
          </a:xfrm>
          <a:prstGeom prst="rect">
            <a:avLst/>
          </a:prstGeom>
          <a:noFill/>
        </p:spPr>
        <p:txBody>
          <a:bodyPr wrap="square" rtlCol="0" anchor="b" anchorCtr="0">
            <a:normAutofit/>
          </a:bodyPr>
          <a:lstStyle>
            <a:lvl1pPr marL="0" marR="0" lvl="0" algn="ctr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en-US" altLang="zh-CN" sz="10000" b="1" i="0" u="none" strike="noStrike" kern="1200" cap="none" spc="0" normalizeH="0" baseline="0" noProof="1">
                <a:solidFill>
                  <a:schemeClr val="accent1">
                    <a:alpha val="7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charset="-122"/>
                <a:sym typeface="+mn-ea"/>
              </a:defRPr>
            </a:lvl1pPr>
          </a:lstStyle>
          <a:p>
            <a:pPr lvl="0" algn="ctr">
              <a:buClrTx/>
              <a:buSzTx/>
              <a:buFontTx/>
            </a:pPr>
            <a:r>
              <a:rPr>
                <a:sym typeface="+mn-ea"/>
              </a:rPr>
              <a:t>节编号</a:t>
            </a:r>
            <a:endParaRPr>
              <a:sym typeface="+mn-ea"/>
            </a:endParaRPr>
          </a:p>
        </p:txBody>
      </p:sp>
      <p:pic>
        <p:nvPicPr>
          <p:cNvPr id="8" name="VCG41N473513072" descr="图片包含 游戏机, 动物, 花, 珊瑚&#10;&#10;描述已自动生成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23850" y="5396865"/>
            <a:ext cx="1442085" cy="1479550"/>
          </a:xfrm>
          <a:prstGeom prst="rect">
            <a:avLst/>
          </a:prstGeom>
        </p:spPr>
      </p:pic>
      <p:pic>
        <p:nvPicPr>
          <p:cNvPr id="7" name="图片 6" descr="图片包含 昆虫, 动物, 游戏机&#10;&#10;描述已自动生成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6830" y="3087370"/>
            <a:ext cx="1533525" cy="1501775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7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8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9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>
            <p:custDataLst>
              <p:tags r:id="rId2"/>
            </p:custDataLst>
          </p:nvPr>
        </p:nvSpPr>
        <p:spPr>
          <a:xfrm flipV="1">
            <a:off x="0" y="6515100"/>
            <a:ext cx="12192635" cy="342900"/>
          </a:xfrm>
          <a:prstGeom prst="rect">
            <a:avLst/>
          </a:prstGeom>
          <a:solidFill>
            <a:schemeClr val="accent1"/>
          </a:solidFill>
          <a:ln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73" name="图片 72" descr="不同颜色的花&#10;&#10;描述已自动生成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169" r="1742" b="65250"/>
          <a:stretch>
            <a:fillRect/>
          </a:stretch>
        </p:blipFill>
        <p:spPr>
          <a:xfrm rot="1631206">
            <a:off x="-511222" y="5991839"/>
            <a:ext cx="3452265" cy="1403056"/>
          </a:xfrm>
          <a:custGeom>
            <a:avLst/>
            <a:gdLst>
              <a:gd name="connsiteX0" fmla="*/ 0 w 3452265"/>
              <a:gd name="connsiteY0" fmla="*/ 0 h 1403056"/>
              <a:gd name="connsiteX1" fmla="*/ 3452265 w 3452265"/>
              <a:gd name="connsiteY1" fmla="*/ 0 h 1403056"/>
              <a:gd name="connsiteX2" fmla="*/ 720663 w 3452265"/>
              <a:gd name="connsiteY2" fmla="*/ 1403056 h 1403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52265" h="1403056">
                <a:moveTo>
                  <a:pt x="0" y="0"/>
                </a:moveTo>
                <a:lnTo>
                  <a:pt x="3452265" y="0"/>
                </a:lnTo>
                <a:lnTo>
                  <a:pt x="720663" y="1403056"/>
                </a:lnTo>
                <a:close/>
              </a:path>
            </a:pathLst>
          </a:custGeom>
        </p:spPr>
      </p:pic>
      <p:sp>
        <p:nvSpPr>
          <p:cNvPr id="10" name="正文"/>
          <p:cNvSpPr txBox="1">
            <a:spLocks noGrp="1"/>
          </p:cNvSpPr>
          <p:nvPr>
            <p:ph idx="3" hasCustomPrompt="1"/>
            <p:custDataLst>
              <p:tags r:id="rId5"/>
            </p:custDataLst>
          </p:nvPr>
        </p:nvSpPr>
        <p:spPr>
          <a:xfrm>
            <a:off x="6400805" y="1490357"/>
            <a:ext cx="5176800" cy="4759236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ln>
                  <a:noFill/>
                  <a:prstDash val="sysDot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marR="0" lvl="2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marR="0" lvl="3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marR="0" lvl="4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 lang="zh-CN" altLang="en-US" dirty="0">
                <a:ln>
                  <a:noFill/>
                  <a:prstDash val="sysDot"/>
                </a:ln>
                <a:solidFill>
                  <a:schemeClr val="dk1">
                    <a:lumMod val="75000"/>
                    <a:lumOff val="25000"/>
                  </a:schemeClr>
                </a:solidFill>
                <a:sym typeface="+mn-ea"/>
              </a:rPr>
              <a:t>单击此处添加文本</a:t>
            </a:r>
            <a:endParaRPr lang="zh-CN" altLang="en-US" dirty="0">
              <a:ln>
                <a:noFill/>
                <a:prstDash val="sysDot"/>
              </a:ln>
              <a:solidFill>
                <a:schemeClr val="dk1">
                  <a:lumMod val="75000"/>
                  <a:lumOff val="25000"/>
                </a:schemeClr>
              </a:solidFill>
              <a:sym typeface="+mn-ea"/>
            </a:endParaRPr>
          </a:p>
          <a:p>
            <a:pPr lvl="1"/>
            <a:r>
              <a:rPr lang="zh-CN" altLang="en-US" dirty="0">
                <a:ln>
                  <a:noFill/>
                  <a:prstDash val="sysDot"/>
                </a:ln>
                <a:solidFill>
                  <a:schemeClr val="dk1">
                    <a:lumMod val="75000"/>
                    <a:lumOff val="25000"/>
                  </a:schemeClr>
                </a:solidFill>
                <a:sym typeface="+mn-ea"/>
              </a:rPr>
              <a:t>第二级</a:t>
            </a:r>
            <a:endParaRPr lang="zh-CN" altLang="en-US" dirty="0">
              <a:ln>
                <a:noFill/>
                <a:prstDash val="sysDot"/>
              </a:ln>
              <a:solidFill>
                <a:schemeClr val="dk1">
                  <a:lumMod val="75000"/>
                  <a:lumOff val="25000"/>
                </a:schemeClr>
              </a:solidFill>
              <a:sym typeface="+mn-ea"/>
            </a:endParaRPr>
          </a:p>
          <a:p>
            <a:pPr lvl="2"/>
            <a:r>
              <a:rPr lang="zh-CN" altLang="en-US" dirty="0">
                <a:ln>
                  <a:noFill/>
                  <a:prstDash val="sysDot"/>
                </a:ln>
                <a:solidFill>
                  <a:schemeClr val="dk1">
                    <a:lumMod val="75000"/>
                    <a:lumOff val="25000"/>
                  </a:schemeClr>
                </a:solidFill>
                <a:sym typeface="+mn-ea"/>
              </a:rPr>
              <a:t>第三级</a:t>
            </a:r>
            <a:endParaRPr lang="zh-CN" altLang="en-US" dirty="0">
              <a:ln>
                <a:noFill/>
                <a:prstDash val="sysDot"/>
              </a:ln>
              <a:solidFill>
                <a:schemeClr val="dk1">
                  <a:lumMod val="75000"/>
                  <a:lumOff val="25000"/>
                </a:schemeClr>
              </a:solidFill>
              <a:sym typeface="+mn-ea"/>
            </a:endParaRPr>
          </a:p>
          <a:p>
            <a:pPr lvl="3"/>
            <a:r>
              <a:rPr lang="zh-CN" altLang="en-US" dirty="0">
                <a:ln>
                  <a:noFill/>
                  <a:prstDash val="sysDot"/>
                </a:ln>
                <a:solidFill>
                  <a:schemeClr val="dk1">
                    <a:lumMod val="75000"/>
                    <a:lumOff val="25000"/>
                  </a:schemeClr>
                </a:solidFill>
                <a:sym typeface="+mn-ea"/>
              </a:rPr>
              <a:t>第四级</a:t>
            </a:r>
            <a:endParaRPr lang="zh-CN" altLang="en-US" dirty="0">
              <a:ln>
                <a:noFill/>
                <a:prstDash val="sysDot"/>
              </a:ln>
              <a:solidFill>
                <a:schemeClr val="dk1">
                  <a:lumMod val="75000"/>
                  <a:lumOff val="25000"/>
                </a:schemeClr>
              </a:solidFill>
              <a:sym typeface="+mn-ea"/>
            </a:endParaRPr>
          </a:p>
          <a:p>
            <a:pPr lvl="4"/>
            <a:r>
              <a:rPr lang="zh-CN" altLang="en-US" dirty="0">
                <a:ln>
                  <a:noFill/>
                  <a:prstDash val="sysDot"/>
                </a:ln>
                <a:solidFill>
                  <a:schemeClr val="dk1">
                    <a:lumMod val="75000"/>
                    <a:lumOff val="25000"/>
                  </a:schemeClr>
                </a:solidFill>
                <a:sym typeface="+mn-ea"/>
              </a:rPr>
              <a:t>第五级</a:t>
            </a:r>
            <a:endParaRPr lang="zh-CN" altLang="en-US" dirty="0">
              <a:ln>
                <a:noFill/>
                <a:prstDash val="sysDot"/>
              </a:ln>
              <a:solidFill>
                <a:schemeClr val="dk1">
                  <a:lumMod val="75000"/>
                  <a:lumOff val="25000"/>
                </a:schemeClr>
              </a:solidFill>
              <a:sym typeface="+mn-ea"/>
            </a:endParaRPr>
          </a:p>
        </p:txBody>
      </p:sp>
      <p:sp>
        <p:nvSpPr>
          <p:cNvPr id="9" name="正文"/>
          <p:cNvSpPr txBox="1">
            <a:spLocks noGrp="1"/>
          </p:cNvSpPr>
          <p:nvPr>
            <p:ph idx="2" hasCustomPrompt="1"/>
            <p:custDataLst>
              <p:tags r:id="rId6"/>
            </p:custDataLst>
          </p:nvPr>
        </p:nvSpPr>
        <p:spPr>
          <a:xfrm>
            <a:off x="608400" y="1490357"/>
            <a:ext cx="5176800" cy="4759236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ln>
                  <a:noFill/>
                  <a:prstDash val="sysDot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marR="0" lvl="2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marR="0" lvl="3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marR="0" lvl="4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 lang="zh-CN" altLang="en-US" dirty="0">
                <a:ln>
                  <a:noFill/>
                  <a:prstDash val="sysDot"/>
                </a:ln>
                <a:solidFill>
                  <a:schemeClr val="dk1">
                    <a:lumMod val="75000"/>
                    <a:lumOff val="25000"/>
                  </a:schemeClr>
                </a:solidFill>
                <a:sym typeface="+mn-ea"/>
              </a:rPr>
              <a:t>单击此处添加文本</a:t>
            </a:r>
            <a:endParaRPr lang="zh-CN" altLang="en-US" dirty="0">
              <a:ln>
                <a:noFill/>
                <a:prstDash val="sysDot"/>
              </a:ln>
              <a:solidFill>
                <a:schemeClr val="dk1">
                  <a:lumMod val="75000"/>
                  <a:lumOff val="25000"/>
                </a:schemeClr>
              </a:solidFill>
              <a:sym typeface="+mn-ea"/>
            </a:endParaRPr>
          </a:p>
          <a:p>
            <a:pPr lvl="1"/>
            <a:r>
              <a:rPr lang="zh-CN" altLang="en-US" dirty="0">
                <a:ln>
                  <a:noFill/>
                  <a:prstDash val="sysDot"/>
                </a:ln>
                <a:solidFill>
                  <a:schemeClr val="dk1">
                    <a:lumMod val="75000"/>
                    <a:lumOff val="25000"/>
                  </a:schemeClr>
                </a:solidFill>
                <a:sym typeface="+mn-ea"/>
              </a:rPr>
              <a:t>第二级</a:t>
            </a:r>
            <a:endParaRPr lang="zh-CN" altLang="en-US" dirty="0">
              <a:ln>
                <a:noFill/>
                <a:prstDash val="sysDot"/>
              </a:ln>
              <a:solidFill>
                <a:schemeClr val="dk1">
                  <a:lumMod val="75000"/>
                  <a:lumOff val="25000"/>
                </a:schemeClr>
              </a:solidFill>
              <a:sym typeface="+mn-ea"/>
            </a:endParaRPr>
          </a:p>
          <a:p>
            <a:pPr lvl="2"/>
            <a:r>
              <a:rPr lang="zh-CN" altLang="en-US" dirty="0">
                <a:ln>
                  <a:noFill/>
                  <a:prstDash val="sysDot"/>
                </a:ln>
                <a:solidFill>
                  <a:schemeClr val="dk1">
                    <a:lumMod val="75000"/>
                    <a:lumOff val="25000"/>
                  </a:schemeClr>
                </a:solidFill>
                <a:sym typeface="+mn-ea"/>
              </a:rPr>
              <a:t>第三级</a:t>
            </a:r>
            <a:endParaRPr lang="zh-CN" altLang="en-US" dirty="0">
              <a:ln>
                <a:noFill/>
                <a:prstDash val="sysDot"/>
              </a:ln>
              <a:solidFill>
                <a:schemeClr val="dk1">
                  <a:lumMod val="75000"/>
                  <a:lumOff val="25000"/>
                </a:schemeClr>
              </a:solidFill>
              <a:sym typeface="+mn-ea"/>
            </a:endParaRPr>
          </a:p>
          <a:p>
            <a:pPr lvl="3"/>
            <a:r>
              <a:rPr lang="zh-CN" altLang="en-US" dirty="0">
                <a:ln>
                  <a:noFill/>
                  <a:prstDash val="sysDot"/>
                </a:ln>
                <a:solidFill>
                  <a:schemeClr val="dk1">
                    <a:lumMod val="75000"/>
                    <a:lumOff val="25000"/>
                  </a:schemeClr>
                </a:solidFill>
                <a:sym typeface="+mn-ea"/>
              </a:rPr>
              <a:t>第四级</a:t>
            </a:r>
            <a:endParaRPr lang="zh-CN" altLang="en-US" dirty="0">
              <a:ln>
                <a:noFill/>
                <a:prstDash val="sysDot"/>
              </a:ln>
              <a:solidFill>
                <a:schemeClr val="dk1">
                  <a:lumMod val="75000"/>
                  <a:lumOff val="25000"/>
                </a:schemeClr>
              </a:solidFill>
              <a:sym typeface="+mn-ea"/>
            </a:endParaRPr>
          </a:p>
          <a:p>
            <a:pPr lvl="4"/>
            <a:r>
              <a:rPr lang="zh-CN" altLang="en-US" dirty="0">
                <a:ln>
                  <a:noFill/>
                  <a:prstDash val="sysDot"/>
                </a:ln>
                <a:solidFill>
                  <a:schemeClr val="dk1">
                    <a:lumMod val="75000"/>
                    <a:lumOff val="25000"/>
                  </a:schemeClr>
                </a:solidFill>
                <a:sym typeface="+mn-ea"/>
              </a:rPr>
              <a:t>第五级</a:t>
            </a:r>
            <a:endParaRPr lang="zh-CN" altLang="en-US" dirty="0">
              <a:ln>
                <a:noFill/>
                <a:prstDash val="sysDot"/>
              </a:ln>
              <a:solidFill>
                <a:schemeClr val="dk1">
                  <a:lumMod val="75000"/>
                  <a:lumOff val="25000"/>
                </a:schemeClr>
              </a:solidFill>
              <a:sym typeface="+mn-ea"/>
            </a:endParaRPr>
          </a:p>
        </p:txBody>
      </p:sp>
      <p:sp>
        <p:nvSpPr>
          <p:cNvPr id="8" name="标题"/>
          <p:cNvSpPr txBox="1">
            <a:spLocks noGrp="1"/>
          </p:cNvSpPr>
          <p:nvPr>
            <p:ph type="title" idx="1"/>
            <p:custDataLst>
              <p:tags r:id="rId7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3600" b="1" i="0" u="none" strike="noStrike" kern="1200" cap="none" spc="300" normalizeH="0" baseline="0" noProof="1" dirty="0">
                <a:ln>
                  <a:noFill/>
                  <a:prstDash val="sysDot"/>
                </a:ln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charset="-122"/>
              </a:defRPr>
            </a:lvl1pPr>
          </a:lstStyle>
          <a:p>
            <a:pPr lvl="0" algn="ctr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43.xml"/><Relationship Id="rId8" Type="http://schemas.openxmlformats.org/officeDocument/2006/relationships/tags" Target="../tags/tag42.xml"/><Relationship Id="rId7" Type="http://schemas.openxmlformats.org/officeDocument/2006/relationships/tags" Target="../tags/tag41.xml"/><Relationship Id="rId6" Type="http://schemas.openxmlformats.org/officeDocument/2006/relationships/image" Target="file:///C:\Users\1V994W2\PycharmProjects\PPT_Background_Generation/pic_temp/1_pic_quater_right_up.png" TargetMode="External"/><Relationship Id="rId5" Type="http://schemas.openxmlformats.org/officeDocument/2006/relationships/image" Target="../media/image22.png"/><Relationship Id="rId4" Type="http://schemas.openxmlformats.org/officeDocument/2006/relationships/tags" Target="../tags/tag40.xml"/><Relationship Id="rId3" Type="http://schemas.openxmlformats.org/officeDocument/2006/relationships/image" Target="file:///C:\Users\1V994W2\PycharmProjects\PPT_Background_Generation/pic_temp/0_pic_quater_left_up.png" TargetMode="External"/><Relationship Id="rId2" Type="http://schemas.openxmlformats.org/officeDocument/2006/relationships/image" Target="../media/image21.png"/><Relationship Id="rId17" Type="http://schemas.openxmlformats.org/officeDocument/2006/relationships/slideLayout" Target="../slideLayouts/slideLayout2.xml"/><Relationship Id="rId16" Type="http://schemas.openxmlformats.org/officeDocument/2006/relationships/tags" Target="../tags/tag49.xml"/><Relationship Id="rId15" Type="http://schemas.openxmlformats.org/officeDocument/2006/relationships/image" Target="../media/image27.jpeg"/><Relationship Id="rId14" Type="http://schemas.openxmlformats.org/officeDocument/2006/relationships/tags" Target="../tags/tag48.xml"/><Relationship Id="rId13" Type="http://schemas.openxmlformats.org/officeDocument/2006/relationships/tags" Target="../tags/tag47.xml"/><Relationship Id="rId12" Type="http://schemas.openxmlformats.org/officeDocument/2006/relationships/tags" Target="../tags/tag46.xml"/><Relationship Id="rId11" Type="http://schemas.openxmlformats.org/officeDocument/2006/relationships/tags" Target="../tags/tag45.xml"/><Relationship Id="rId10" Type="http://schemas.openxmlformats.org/officeDocument/2006/relationships/tags" Target="../tags/tag44.xml"/><Relationship Id="rId1" Type="http://schemas.openxmlformats.org/officeDocument/2006/relationships/tags" Target="../tags/tag39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54.xml"/><Relationship Id="rId8" Type="http://schemas.openxmlformats.org/officeDocument/2006/relationships/tags" Target="../tags/tag53.xml"/><Relationship Id="rId7" Type="http://schemas.openxmlformats.org/officeDocument/2006/relationships/tags" Target="../tags/tag52.xml"/><Relationship Id="rId6" Type="http://schemas.openxmlformats.org/officeDocument/2006/relationships/image" Target="file:///C:\Users\1V994W2\PycharmProjects\PPT_Background_Generation/pic_temp/1_pic_quater_right_up.png" TargetMode="External"/><Relationship Id="rId5" Type="http://schemas.openxmlformats.org/officeDocument/2006/relationships/image" Target="../media/image22.png"/><Relationship Id="rId4" Type="http://schemas.openxmlformats.org/officeDocument/2006/relationships/tags" Target="../tags/tag51.xml"/><Relationship Id="rId3" Type="http://schemas.openxmlformats.org/officeDocument/2006/relationships/image" Target="file:///C:\Users\1V994W2\PycharmProjects\PPT_Background_Generation/pic_temp/0_pic_quater_left_up.png" TargetMode="External"/><Relationship Id="rId2" Type="http://schemas.openxmlformats.org/officeDocument/2006/relationships/image" Target="../media/image21.png"/><Relationship Id="rId15" Type="http://schemas.openxmlformats.org/officeDocument/2006/relationships/slideLayout" Target="../slideLayouts/slideLayout2.xml"/><Relationship Id="rId14" Type="http://schemas.openxmlformats.org/officeDocument/2006/relationships/tags" Target="../tags/tag57.xml"/><Relationship Id="rId13" Type="http://schemas.openxmlformats.org/officeDocument/2006/relationships/image" Target="../media/image29.jpeg"/><Relationship Id="rId12" Type="http://schemas.openxmlformats.org/officeDocument/2006/relationships/tags" Target="../tags/tag56.xml"/><Relationship Id="rId11" Type="http://schemas.openxmlformats.org/officeDocument/2006/relationships/image" Target="../media/image28.jpeg"/><Relationship Id="rId10" Type="http://schemas.openxmlformats.org/officeDocument/2006/relationships/tags" Target="../tags/tag55.xml"/><Relationship Id="rId1" Type="http://schemas.openxmlformats.org/officeDocument/2006/relationships/tags" Target="../tags/tag50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62.xml"/><Relationship Id="rId8" Type="http://schemas.openxmlformats.org/officeDocument/2006/relationships/tags" Target="../tags/tag61.xml"/><Relationship Id="rId7" Type="http://schemas.openxmlformats.org/officeDocument/2006/relationships/tags" Target="../tags/tag60.xml"/><Relationship Id="rId6" Type="http://schemas.openxmlformats.org/officeDocument/2006/relationships/image" Target="file:///C:\Users\1V994W2\PycharmProjects\PPT_Background_Generation/pic_temp/1_pic_quater_right_up.png" TargetMode="External"/><Relationship Id="rId5" Type="http://schemas.openxmlformats.org/officeDocument/2006/relationships/image" Target="../media/image22.png"/><Relationship Id="rId4" Type="http://schemas.openxmlformats.org/officeDocument/2006/relationships/tags" Target="../tags/tag59.xml"/><Relationship Id="rId3" Type="http://schemas.openxmlformats.org/officeDocument/2006/relationships/image" Target="file:///C:\Users\1V994W2\PycharmProjects\PPT_Background_Generation/pic_temp/0_pic_quater_left_up.png" TargetMode="External"/><Relationship Id="rId2" Type="http://schemas.openxmlformats.org/officeDocument/2006/relationships/image" Target="../media/image21.png"/><Relationship Id="rId15" Type="http://schemas.openxmlformats.org/officeDocument/2006/relationships/slideLayout" Target="../slideLayouts/slideLayout2.xml"/><Relationship Id="rId14" Type="http://schemas.openxmlformats.org/officeDocument/2006/relationships/tags" Target="../tags/tag65.xml"/><Relationship Id="rId13" Type="http://schemas.openxmlformats.org/officeDocument/2006/relationships/image" Target="../media/image31.jpeg"/><Relationship Id="rId12" Type="http://schemas.openxmlformats.org/officeDocument/2006/relationships/tags" Target="../tags/tag64.xml"/><Relationship Id="rId11" Type="http://schemas.openxmlformats.org/officeDocument/2006/relationships/image" Target="../media/image30.jpeg"/><Relationship Id="rId10" Type="http://schemas.openxmlformats.org/officeDocument/2006/relationships/tags" Target="../tags/tag63.xml"/><Relationship Id="rId1" Type="http://schemas.openxmlformats.org/officeDocument/2006/relationships/tags" Target="../tags/tag58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70.xml"/><Relationship Id="rId8" Type="http://schemas.openxmlformats.org/officeDocument/2006/relationships/tags" Target="../tags/tag69.xml"/><Relationship Id="rId7" Type="http://schemas.openxmlformats.org/officeDocument/2006/relationships/tags" Target="../tags/tag68.xml"/><Relationship Id="rId6" Type="http://schemas.openxmlformats.org/officeDocument/2006/relationships/image" Target="file:///C:\Users\1V994W2\PycharmProjects\PPT_Background_Generation/pic_temp/1_pic_quater_right_up.png" TargetMode="External"/><Relationship Id="rId5" Type="http://schemas.openxmlformats.org/officeDocument/2006/relationships/image" Target="../media/image22.png"/><Relationship Id="rId4" Type="http://schemas.openxmlformats.org/officeDocument/2006/relationships/tags" Target="../tags/tag67.xml"/><Relationship Id="rId3" Type="http://schemas.openxmlformats.org/officeDocument/2006/relationships/image" Target="file:///C:\Users\1V994W2\PycharmProjects\PPT_Background_Generation/pic_temp/0_pic_quater_left_up.png" TargetMode="External"/><Relationship Id="rId2" Type="http://schemas.openxmlformats.org/officeDocument/2006/relationships/image" Target="../media/image21.png"/><Relationship Id="rId17" Type="http://schemas.openxmlformats.org/officeDocument/2006/relationships/slideLayout" Target="../slideLayouts/slideLayout2.xml"/><Relationship Id="rId16" Type="http://schemas.openxmlformats.org/officeDocument/2006/relationships/tags" Target="../tags/tag75.xml"/><Relationship Id="rId15" Type="http://schemas.openxmlformats.org/officeDocument/2006/relationships/image" Target="../media/image33.jpeg"/><Relationship Id="rId14" Type="http://schemas.openxmlformats.org/officeDocument/2006/relationships/tags" Target="../tags/tag74.xml"/><Relationship Id="rId13" Type="http://schemas.openxmlformats.org/officeDocument/2006/relationships/image" Target="../media/image32.jpeg"/><Relationship Id="rId12" Type="http://schemas.openxmlformats.org/officeDocument/2006/relationships/tags" Target="../tags/tag73.xml"/><Relationship Id="rId11" Type="http://schemas.openxmlformats.org/officeDocument/2006/relationships/tags" Target="../tags/tag72.xml"/><Relationship Id="rId10" Type="http://schemas.openxmlformats.org/officeDocument/2006/relationships/tags" Target="../tags/tag71.xml"/><Relationship Id="rId1" Type="http://schemas.openxmlformats.org/officeDocument/2006/relationships/tags" Target="../tags/tag66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7.xml"/><Relationship Id="rId1" Type="http://schemas.openxmlformats.org/officeDocument/2006/relationships/tags" Target="../tags/tag76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86.xml"/><Relationship Id="rId8" Type="http://schemas.openxmlformats.org/officeDocument/2006/relationships/tags" Target="../tags/tag85.xml"/><Relationship Id="rId7" Type="http://schemas.openxmlformats.org/officeDocument/2006/relationships/tags" Target="../tags/tag84.xml"/><Relationship Id="rId6" Type="http://schemas.openxmlformats.org/officeDocument/2006/relationships/tags" Target="../tags/tag83.xml"/><Relationship Id="rId5" Type="http://schemas.openxmlformats.org/officeDocument/2006/relationships/tags" Target="../tags/tag82.xml"/><Relationship Id="rId4" Type="http://schemas.openxmlformats.org/officeDocument/2006/relationships/tags" Target="../tags/tag81.xml"/><Relationship Id="rId3" Type="http://schemas.openxmlformats.org/officeDocument/2006/relationships/tags" Target="../tags/tag80.xml"/><Relationship Id="rId23" Type="http://schemas.openxmlformats.org/officeDocument/2006/relationships/slideLayout" Target="../slideLayouts/slideLayout2.xml"/><Relationship Id="rId22" Type="http://schemas.openxmlformats.org/officeDocument/2006/relationships/tags" Target="../tags/tag99.xml"/><Relationship Id="rId21" Type="http://schemas.openxmlformats.org/officeDocument/2006/relationships/tags" Target="../tags/tag98.xml"/><Relationship Id="rId20" Type="http://schemas.openxmlformats.org/officeDocument/2006/relationships/tags" Target="../tags/tag97.xml"/><Relationship Id="rId2" Type="http://schemas.openxmlformats.org/officeDocument/2006/relationships/tags" Target="../tags/tag79.xml"/><Relationship Id="rId19" Type="http://schemas.openxmlformats.org/officeDocument/2006/relationships/tags" Target="../tags/tag96.xml"/><Relationship Id="rId18" Type="http://schemas.openxmlformats.org/officeDocument/2006/relationships/tags" Target="../tags/tag95.xml"/><Relationship Id="rId17" Type="http://schemas.openxmlformats.org/officeDocument/2006/relationships/tags" Target="../tags/tag94.xml"/><Relationship Id="rId16" Type="http://schemas.openxmlformats.org/officeDocument/2006/relationships/tags" Target="../tags/tag93.xml"/><Relationship Id="rId15" Type="http://schemas.openxmlformats.org/officeDocument/2006/relationships/tags" Target="../tags/tag92.xml"/><Relationship Id="rId14" Type="http://schemas.openxmlformats.org/officeDocument/2006/relationships/tags" Target="../tags/tag91.xml"/><Relationship Id="rId13" Type="http://schemas.openxmlformats.org/officeDocument/2006/relationships/tags" Target="../tags/tag90.xml"/><Relationship Id="rId12" Type="http://schemas.openxmlformats.org/officeDocument/2006/relationships/tags" Target="../tags/tag89.xml"/><Relationship Id="rId11" Type="http://schemas.openxmlformats.org/officeDocument/2006/relationships/tags" Target="../tags/tag88.xml"/><Relationship Id="rId10" Type="http://schemas.openxmlformats.org/officeDocument/2006/relationships/tags" Target="../tags/tag87.xml"/><Relationship Id="rId1" Type="http://schemas.openxmlformats.org/officeDocument/2006/relationships/tags" Target="../tags/tag78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108.xml"/><Relationship Id="rId8" Type="http://schemas.openxmlformats.org/officeDocument/2006/relationships/tags" Target="../tags/tag107.xml"/><Relationship Id="rId7" Type="http://schemas.openxmlformats.org/officeDocument/2006/relationships/tags" Target="../tags/tag106.xml"/><Relationship Id="rId6" Type="http://schemas.openxmlformats.org/officeDocument/2006/relationships/tags" Target="../tags/tag105.xml"/><Relationship Id="rId5" Type="http://schemas.openxmlformats.org/officeDocument/2006/relationships/tags" Target="../tags/tag104.xml"/><Relationship Id="rId4" Type="http://schemas.openxmlformats.org/officeDocument/2006/relationships/tags" Target="../tags/tag103.xml"/><Relationship Id="rId3" Type="http://schemas.openxmlformats.org/officeDocument/2006/relationships/tags" Target="../tags/tag102.xml"/><Relationship Id="rId2" Type="http://schemas.openxmlformats.org/officeDocument/2006/relationships/tags" Target="../tags/tag101.xml"/><Relationship Id="rId13" Type="http://schemas.openxmlformats.org/officeDocument/2006/relationships/slideLayout" Target="../slideLayouts/slideLayout2.xml"/><Relationship Id="rId12" Type="http://schemas.openxmlformats.org/officeDocument/2006/relationships/tags" Target="../tags/tag111.xml"/><Relationship Id="rId11" Type="http://schemas.openxmlformats.org/officeDocument/2006/relationships/tags" Target="../tags/tag110.xml"/><Relationship Id="rId10" Type="http://schemas.openxmlformats.org/officeDocument/2006/relationships/tags" Target="../tags/tag109.xml"/><Relationship Id="rId1" Type="http://schemas.openxmlformats.org/officeDocument/2006/relationships/tags" Target="../tags/tag100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119.xml"/><Relationship Id="rId8" Type="http://schemas.openxmlformats.org/officeDocument/2006/relationships/tags" Target="../tags/tag118.xml"/><Relationship Id="rId7" Type="http://schemas.openxmlformats.org/officeDocument/2006/relationships/tags" Target="../tags/tag117.xml"/><Relationship Id="rId6" Type="http://schemas.openxmlformats.org/officeDocument/2006/relationships/tags" Target="../tags/tag116.xml"/><Relationship Id="rId5" Type="http://schemas.openxmlformats.org/officeDocument/2006/relationships/image" Target="../media/image34.jpeg"/><Relationship Id="rId4" Type="http://schemas.openxmlformats.org/officeDocument/2006/relationships/tags" Target="../tags/tag115.xml"/><Relationship Id="rId32" Type="http://schemas.openxmlformats.org/officeDocument/2006/relationships/slideLayout" Target="../slideLayouts/slideLayout2.xml"/><Relationship Id="rId31" Type="http://schemas.openxmlformats.org/officeDocument/2006/relationships/tags" Target="../tags/tag141.xml"/><Relationship Id="rId30" Type="http://schemas.openxmlformats.org/officeDocument/2006/relationships/tags" Target="../tags/tag140.xml"/><Relationship Id="rId3" Type="http://schemas.openxmlformats.org/officeDocument/2006/relationships/tags" Target="../tags/tag114.xml"/><Relationship Id="rId29" Type="http://schemas.openxmlformats.org/officeDocument/2006/relationships/tags" Target="../tags/tag139.xml"/><Relationship Id="rId28" Type="http://schemas.openxmlformats.org/officeDocument/2006/relationships/tags" Target="../tags/tag138.xml"/><Relationship Id="rId27" Type="http://schemas.openxmlformats.org/officeDocument/2006/relationships/tags" Target="../tags/tag137.xml"/><Relationship Id="rId26" Type="http://schemas.openxmlformats.org/officeDocument/2006/relationships/tags" Target="../tags/tag136.xml"/><Relationship Id="rId25" Type="http://schemas.openxmlformats.org/officeDocument/2006/relationships/tags" Target="../tags/tag135.xml"/><Relationship Id="rId24" Type="http://schemas.openxmlformats.org/officeDocument/2006/relationships/tags" Target="../tags/tag134.xml"/><Relationship Id="rId23" Type="http://schemas.openxmlformats.org/officeDocument/2006/relationships/tags" Target="../tags/tag133.xml"/><Relationship Id="rId22" Type="http://schemas.openxmlformats.org/officeDocument/2006/relationships/tags" Target="../tags/tag132.xml"/><Relationship Id="rId21" Type="http://schemas.openxmlformats.org/officeDocument/2006/relationships/tags" Target="../tags/tag131.xml"/><Relationship Id="rId20" Type="http://schemas.openxmlformats.org/officeDocument/2006/relationships/tags" Target="../tags/tag130.xml"/><Relationship Id="rId2" Type="http://schemas.openxmlformats.org/officeDocument/2006/relationships/tags" Target="../tags/tag113.xml"/><Relationship Id="rId19" Type="http://schemas.openxmlformats.org/officeDocument/2006/relationships/tags" Target="../tags/tag129.xml"/><Relationship Id="rId18" Type="http://schemas.openxmlformats.org/officeDocument/2006/relationships/tags" Target="../tags/tag128.xml"/><Relationship Id="rId17" Type="http://schemas.openxmlformats.org/officeDocument/2006/relationships/tags" Target="../tags/tag127.xml"/><Relationship Id="rId16" Type="http://schemas.openxmlformats.org/officeDocument/2006/relationships/tags" Target="../tags/tag126.xml"/><Relationship Id="rId15" Type="http://schemas.openxmlformats.org/officeDocument/2006/relationships/tags" Target="../tags/tag125.xml"/><Relationship Id="rId14" Type="http://schemas.openxmlformats.org/officeDocument/2006/relationships/tags" Target="../tags/tag124.xml"/><Relationship Id="rId13" Type="http://schemas.openxmlformats.org/officeDocument/2006/relationships/tags" Target="../tags/tag123.xml"/><Relationship Id="rId12" Type="http://schemas.openxmlformats.org/officeDocument/2006/relationships/tags" Target="../tags/tag122.xml"/><Relationship Id="rId11" Type="http://schemas.openxmlformats.org/officeDocument/2006/relationships/tags" Target="../tags/tag121.xml"/><Relationship Id="rId10" Type="http://schemas.openxmlformats.org/officeDocument/2006/relationships/tags" Target="../tags/tag120.xml"/><Relationship Id="rId1" Type="http://schemas.openxmlformats.org/officeDocument/2006/relationships/tags" Target="../tags/tag112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150.xml"/><Relationship Id="rId8" Type="http://schemas.openxmlformats.org/officeDocument/2006/relationships/tags" Target="../tags/tag149.xml"/><Relationship Id="rId7" Type="http://schemas.openxmlformats.org/officeDocument/2006/relationships/tags" Target="../tags/tag148.xml"/><Relationship Id="rId6" Type="http://schemas.openxmlformats.org/officeDocument/2006/relationships/tags" Target="../tags/tag147.xml"/><Relationship Id="rId5" Type="http://schemas.openxmlformats.org/officeDocument/2006/relationships/tags" Target="../tags/tag146.xml"/><Relationship Id="rId4" Type="http://schemas.openxmlformats.org/officeDocument/2006/relationships/tags" Target="../tags/tag145.xml"/><Relationship Id="rId31" Type="http://schemas.openxmlformats.org/officeDocument/2006/relationships/slideLayout" Target="../slideLayouts/slideLayout2.xml"/><Relationship Id="rId30" Type="http://schemas.openxmlformats.org/officeDocument/2006/relationships/tags" Target="../tags/tag171.xml"/><Relationship Id="rId3" Type="http://schemas.openxmlformats.org/officeDocument/2006/relationships/tags" Target="../tags/tag144.xml"/><Relationship Id="rId29" Type="http://schemas.openxmlformats.org/officeDocument/2006/relationships/tags" Target="../tags/tag170.xml"/><Relationship Id="rId28" Type="http://schemas.openxmlformats.org/officeDocument/2006/relationships/tags" Target="../tags/tag169.xml"/><Relationship Id="rId27" Type="http://schemas.openxmlformats.org/officeDocument/2006/relationships/tags" Target="../tags/tag168.xml"/><Relationship Id="rId26" Type="http://schemas.openxmlformats.org/officeDocument/2006/relationships/tags" Target="../tags/tag167.xml"/><Relationship Id="rId25" Type="http://schemas.openxmlformats.org/officeDocument/2006/relationships/tags" Target="../tags/tag166.xml"/><Relationship Id="rId24" Type="http://schemas.openxmlformats.org/officeDocument/2006/relationships/tags" Target="../tags/tag165.xml"/><Relationship Id="rId23" Type="http://schemas.openxmlformats.org/officeDocument/2006/relationships/tags" Target="../tags/tag164.xml"/><Relationship Id="rId22" Type="http://schemas.openxmlformats.org/officeDocument/2006/relationships/tags" Target="../tags/tag163.xml"/><Relationship Id="rId21" Type="http://schemas.openxmlformats.org/officeDocument/2006/relationships/tags" Target="../tags/tag162.xml"/><Relationship Id="rId20" Type="http://schemas.openxmlformats.org/officeDocument/2006/relationships/tags" Target="../tags/tag161.xml"/><Relationship Id="rId2" Type="http://schemas.openxmlformats.org/officeDocument/2006/relationships/tags" Target="../tags/tag143.xml"/><Relationship Id="rId19" Type="http://schemas.openxmlformats.org/officeDocument/2006/relationships/tags" Target="../tags/tag160.xml"/><Relationship Id="rId18" Type="http://schemas.openxmlformats.org/officeDocument/2006/relationships/tags" Target="../tags/tag159.xml"/><Relationship Id="rId17" Type="http://schemas.openxmlformats.org/officeDocument/2006/relationships/tags" Target="../tags/tag158.xml"/><Relationship Id="rId16" Type="http://schemas.openxmlformats.org/officeDocument/2006/relationships/tags" Target="../tags/tag157.xml"/><Relationship Id="rId15" Type="http://schemas.openxmlformats.org/officeDocument/2006/relationships/tags" Target="../tags/tag156.xml"/><Relationship Id="rId14" Type="http://schemas.openxmlformats.org/officeDocument/2006/relationships/tags" Target="../tags/tag155.xml"/><Relationship Id="rId13" Type="http://schemas.openxmlformats.org/officeDocument/2006/relationships/tags" Target="../tags/tag154.xml"/><Relationship Id="rId12" Type="http://schemas.openxmlformats.org/officeDocument/2006/relationships/tags" Target="../tags/tag153.xml"/><Relationship Id="rId11" Type="http://schemas.openxmlformats.org/officeDocument/2006/relationships/tags" Target="../tags/tag152.xml"/><Relationship Id="rId10" Type="http://schemas.openxmlformats.org/officeDocument/2006/relationships/tags" Target="../tags/tag151.xml"/><Relationship Id="rId1" Type="http://schemas.openxmlformats.org/officeDocument/2006/relationships/tags" Target="../tags/tag14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180.xml"/><Relationship Id="rId8" Type="http://schemas.openxmlformats.org/officeDocument/2006/relationships/tags" Target="../tags/tag179.xml"/><Relationship Id="rId7" Type="http://schemas.openxmlformats.org/officeDocument/2006/relationships/tags" Target="../tags/tag178.xml"/><Relationship Id="rId6" Type="http://schemas.openxmlformats.org/officeDocument/2006/relationships/tags" Target="../tags/tag177.xml"/><Relationship Id="rId5" Type="http://schemas.openxmlformats.org/officeDocument/2006/relationships/tags" Target="../tags/tag176.xml"/><Relationship Id="rId4" Type="http://schemas.openxmlformats.org/officeDocument/2006/relationships/tags" Target="../tags/tag175.xml"/><Relationship Id="rId33" Type="http://schemas.openxmlformats.org/officeDocument/2006/relationships/slideLayout" Target="../slideLayouts/slideLayout2.xml"/><Relationship Id="rId32" Type="http://schemas.openxmlformats.org/officeDocument/2006/relationships/tags" Target="../tags/tag203.xml"/><Relationship Id="rId31" Type="http://schemas.openxmlformats.org/officeDocument/2006/relationships/tags" Target="../tags/tag202.xml"/><Relationship Id="rId30" Type="http://schemas.openxmlformats.org/officeDocument/2006/relationships/tags" Target="../tags/tag201.xml"/><Relationship Id="rId3" Type="http://schemas.openxmlformats.org/officeDocument/2006/relationships/tags" Target="../tags/tag174.xml"/><Relationship Id="rId29" Type="http://schemas.openxmlformats.org/officeDocument/2006/relationships/tags" Target="../tags/tag200.xml"/><Relationship Id="rId28" Type="http://schemas.openxmlformats.org/officeDocument/2006/relationships/tags" Target="../tags/tag199.xml"/><Relationship Id="rId27" Type="http://schemas.openxmlformats.org/officeDocument/2006/relationships/tags" Target="../tags/tag198.xml"/><Relationship Id="rId26" Type="http://schemas.openxmlformats.org/officeDocument/2006/relationships/tags" Target="../tags/tag197.xml"/><Relationship Id="rId25" Type="http://schemas.openxmlformats.org/officeDocument/2006/relationships/tags" Target="../tags/tag196.xml"/><Relationship Id="rId24" Type="http://schemas.openxmlformats.org/officeDocument/2006/relationships/tags" Target="../tags/tag195.xml"/><Relationship Id="rId23" Type="http://schemas.openxmlformats.org/officeDocument/2006/relationships/tags" Target="../tags/tag194.xml"/><Relationship Id="rId22" Type="http://schemas.openxmlformats.org/officeDocument/2006/relationships/tags" Target="../tags/tag193.xml"/><Relationship Id="rId21" Type="http://schemas.openxmlformats.org/officeDocument/2006/relationships/tags" Target="../tags/tag192.xml"/><Relationship Id="rId20" Type="http://schemas.openxmlformats.org/officeDocument/2006/relationships/tags" Target="../tags/tag191.xml"/><Relationship Id="rId2" Type="http://schemas.openxmlformats.org/officeDocument/2006/relationships/tags" Target="../tags/tag173.xml"/><Relationship Id="rId19" Type="http://schemas.openxmlformats.org/officeDocument/2006/relationships/tags" Target="../tags/tag190.xml"/><Relationship Id="rId18" Type="http://schemas.openxmlformats.org/officeDocument/2006/relationships/tags" Target="../tags/tag189.xml"/><Relationship Id="rId17" Type="http://schemas.openxmlformats.org/officeDocument/2006/relationships/tags" Target="../tags/tag188.xml"/><Relationship Id="rId16" Type="http://schemas.openxmlformats.org/officeDocument/2006/relationships/tags" Target="../tags/tag187.xml"/><Relationship Id="rId15" Type="http://schemas.openxmlformats.org/officeDocument/2006/relationships/tags" Target="../tags/tag186.xml"/><Relationship Id="rId14" Type="http://schemas.openxmlformats.org/officeDocument/2006/relationships/tags" Target="../tags/tag185.xml"/><Relationship Id="rId13" Type="http://schemas.openxmlformats.org/officeDocument/2006/relationships/tags" Target="../tags/tag184.xml"/><Relationship Id="rId12" Type="http://schemas.openxmlformats.org/officeDocument/2006/relationships/tags" Target="../tags/tag183.xml"/><Relationship Id="rId11" Type="http://schemas.openxmlformats.org/officeDocument/2006/relationships/tags" Target="../tags/tag182.xml"/><Relationship Id="rId10" Type="http://schemas.openxmlformats.org/officeDocument/2006/relationships/tags" Target="../tags/tag181.xml"/><Relationship Id="rId1" Type="http://schemas.openxmlformats.org/officeDocument/2006/relationships/tags" Target="../tags/tag172.xml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207.xml"/><Relationship Id="rId3" Type="http://schemas.openxmlformats.org/officeDocument/2006/relationships/tags" Target="../tags/tag206.xml"/><Relationship Id="rId2" Type="http://schemas.openxmlformats.org/officeDocument/2006/relationships/tags" Target="../tags/tag205.xml"/><Relationship Id="rId1" Type="http://schemas.openxmlformats.org/officeDocument/2006/relationships/tags" Target="../tags/tag204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1" Type="http://schemas.openxmlformats.org/officeDocument/2006/relationships/tags" Target="../tags/tag22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0.jpeg"/><Relationship Id="rId8" Type="http://schemas.openxmlformats.org/officeDocument/2006/relationships/tags" Target="../tags/tag27.xml"/><Relationship Id="rId7" Type="http://schemas.openxmlformats.org/officeDocument/2006/relationships/image" Target="../media/image19.jpeg"/><Relationship Id="rId6" Type="http://schemas.openxmlformats.org/officeDocument/2006/relationships/tags" Target="../tags/tag26.xml"/><Relationship Id="rId5" Type="http://schemas.openxmlformats.org/officeDocument/2006/relationships/image" Target="../media/image18.jpeg"/><Relationship Id="rId4" Type="http://schemas.openxmlformats.org/officeDocument/2006/relationships/tags" Target="../tags/tag25.xml"/><Relationship Id="rId3" Type="http://schemas.openxmlformats.org/officeDocument/2006/relationships/image" Target="../media/image17.jpeg"/><Relationship Id="rId2" Type="http://schemas.openxmlformats.org/officeDocument/2006/relationships/tags" Target="../tags/tag24.xml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2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32.xml"/><Relationship Id="rId8" Type="http://schemas.openxmlformats.org/officeDocument/2006/relationships/tags" Target="../tags/tag31.xml"/><Relationship Id="rId7" Type="http://schemas.openxmlformats.org/officeDocument/2006/relationships/tags" Target="../tags/tag30.xml"/><Relationship Id="rId6" Type="http://schemas.openxmlformats.org/officeDocument/2006/relationships/image" Target="file:///C:\Users\1V994W2\PycharmProjects\PPT_Background_Generation/pic_temp/1_pic_quater_right_up.png" TargetMode="External"/><Relationship Id="rId5" Type="http://schemas.openxmlformats.org/officeDocument/2006/relationships/image" Target="../media/image22.png"/><Relationship Id="rId4" Type="http://schemas.openxmlformats.org/officeDocument/2006/relationships/tags" Target="../tags/tag29.xml"/><Relationship Id="rId3" Type="http://schemas.openxmlformats.org/officeDocument/2006/relationships/image" Target="file:///C:\Users\1V994W2\PycharmProjects\PPT_Background_Generation/pic_temp/0_pic_quater_left_up.png" TargetMode="External"/><Relationship Id="rId20" Type="http://schemas.openxmlformats.org/officeDocument/2006/relationships/slideLayout" Target="../slideLayouts/slideLayout2.xml"/><Relationship Id="rId2" Type="http://schemas.openxmlformats.org/officeDocument/2006/relationships/image" Target="../media/image21.png"/><Relationship Id="rId19" Type="http://schemas.openxmlformats.org/officeDocument/2006/relationships/tags" Target="../tags/tag38.xml"/><Relationship Id="rId18" Type="http://schemas.openxmlformats.org/officeDocument/2006/relationships/tags" Target="../tags/tag37.xml"/><Relationship Id="rId17" Type="http://schemas.openxmlformats.org/officeDocument/2006/relationships/image" Target="../media/image26.jpeg"/><Relationship Id="rId16" Type="http://schemas.openxmlformats.org/officeDocument/2006/relationships/tags" Target="../tags/tag36.xml"/><Relationship Id="rId15" Type="http://schemas.openxmlformats.org/officeDocument/2006/relationships/image" Target="../media/image25.jpeg"/><Relationship Id="rId14" Type="http://schemas.openxmlformats.org/officeDocument/2006/relationships/tags" Target="../tags/tag35.xml"/><Relationship Id="rId13" Type="http://schemas.openxmlformats.org/officeDocument/2006/relationships/image" Target="../media/image24.jpeg"/><Relationship Id="rId12" Type="http://schemas.openxmlformats.org/officeDocument/2006/relationships/tags" Target="../tags/tag34.xml"/><Relationship Id="rId11" Type="http://schemas.openxmlformats.org/officeDocument/2006/relationships/image" Target="../media/image23.jpeg"/><Relationship Id="rId10" Type="http://schemas.openxmlformats.org/officeDocument/2006/relationships/tags" Target="../tags/tag33.xml"/><Relationship Id="rId1" Type="http://schemas.openxmlformats.org/officeDocument/2006/relationships/tags" Target="../tags/tag2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84"/>
          <p:cNvSpPr txBox="1"/>
          <p:nvPr/>
        </p:nvSpPr>
        <p:spPr>
          <a:xfrm>
            <a:off x="4139409" y="2491715"/>
            <a:ext cx="6980833" cy="135382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rgbClr val="E53437"/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+mn-lt"/>
              </a:rPr>
              <a:t>项目</a:t>
            </a:r>
            <a:r>
              <a:rPr lang="zh-CN" altLang="en-US" sz="4800" b="1" dirty="0">
                <a:solidFill>
                  <a:srgbClr val="E53437"/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+mn-lt"/>
              </a:rPr>
              <a:t>四</a:t>
            </a:r>
            <a:r>
              <a:rPr lang="zh-CN" altLang="en-US" sz="4800" b="1" dirty="0" smtClean="0">
                <a:solidFill>
                  <a:srgbClr val="E53437"/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+mn-lt"/>
              </a:rPr>
              <a:t> 劳动实践</a:t>
            </a:r>
            <a:r>
              <a:rPr lang="zh-CN" altLang="en-US" sz="4800" b="1" dirty="0">
                <a:solidFill>
                  <a:srgbClr val="E53437"/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+mn-lt"/>
              </a:rPr>
              <a:t>　</a:t>
            </a:r>
            <a:endParaRPr lang="en-US" altLang="zh-CN" sz="4800" b="1" dirty="0" smtClean="0">
              <a:solidFill>
                <a:srgbClr val="E53437"/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+mn-lt"/>
            </a:endParaRPr>
          </a:p>
          <a:p>
            <a:pPr algn="ctr"/>
            <a:r>
              <a:rPr lang="zh-CN" altLang="en-US" sz="4000" b="1" dirty="0" smtClean="0">
                <a:solidFill>
                  <a:srgbClr val="E53437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任务一 校园</a:t>
            </a:r>
            <a:r>
              <a:rPr lang="zh-CN" altLang="en-US" sz="4000" b="1" dirty="0" smtClean="0">
                <a:solidFill>
                  <a:srgbClr val="E53437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劳动</a:t>
            </a:r>
            <a:endParaRPr lang="zh-CN" altLang="en-US" sz="4000" b="1" dirty="0" smtClean="0">
              <a:solidFill>
                <a:srgbClr val="E53437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19760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14045"/>
          </a:xfrm>
          <a:prstGeom prst="rect">
            <a:avLst/>
          </a:prstGeom>
        </p:spPr>
      </p:pic>
      <p:cxnSp>
        <p:nvCxnSpPr>
          <p:cNvPr id="11" name="直接连接符 10"/>
          <p:cNvCxnSpPr/>
          <p:nvPr>
            <p:custDataLst>
              <p:tags r:id="rId7"/>
            </p:custDataLst>
          </p:nvPr>
        </p:nvCxnSpPr>
        <p:spPr>
          <a:xfrm>
            <a:off x="457204" y="1371611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副标题"/>
          <p:cNvSpPr txBox="1"/>
          <p:nvPr>
            <p:custDataLst>
              <p:tags r:id="rId8"/>
            </p:custDataLst>
          </p:nvPr>
        </p:nvSpPr>
        <p:spPr>
          <a:xfrm>
            <a:off x="457204" y="762007"/>
            <a:ext cx="11277690" cy="457204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lIns="0" tIns="0" rIns="0" bIns="0">
            <a:normAutofit/>
          </a:bodyPr>
          <a:lstStyle>
            <a:defPPr>
              <a:defRPr lang="zh-CN"/>
            </a:defPPr>
            <a:lvl1pPr fontAlgn="auto">
              <a:lnSpc>
                <a:spcPct val="120000"/>
              </a:lnSpc>
              <a:defRPr sz="2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dirty="0" err="1">
                <a:solidFill>
                  <a:schemeClr val="dk1"/>
                </a:solidFill>
                <a:sym typeface="微软雅黑" panose="020B0503020204020204" pitchFamily="34" charset="-122"/>
              </a:rPr>
              <a:t>校内劳动卫生的标准</a:t>
            </a:r>
            <a:endParaRPr dirty="0" err="1">
              <a:solidFill>
                <a:schemeClr val="dk1"/>
              </a:solidFill>
              <a:sym typeface="微软雅黑" panose="020B0503020204020204" pitchFamily="34" charset="-122"/>
            </a:endParaRPr>
          </a:p>
        </p:txBody>
      </p:sp>
      <p:sp>
        <p:nvSpPr>
          <p:cNvPr id="14" name="矩形 10"/>
          <p:cNvSpPr/>
          <p:nvPr>
            <p:custDataLst>
              <p:tags r:id="rId9"/>
            </p:custDataLst>
          </p:nvPr>
        </p:nvSpPr>
        <p:spPr>
          <a:xfrm>
            <a:off x="6031532" y="1536681"/>
            <a:ext cx="4843758" cy="4876839"/>
          </a:xfrm>
          <a:prstGeom prst="rect">
            <a:avLst/>
          </a:prstGeom>
          <a:solidFill>
            <a:schemeClr val="lt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15" name="组合 14"/>
          <p:cNvGrpSpPr/>
          <p:nvPr>
            <p:custDataLst>
              <p:tags r:id="rId10"/>
            </p:custDataLst>
          </p:nvPr>
        </p:nvGrpSpPr>
        <p:grpSpPr>
          <a:xfrm>
            <a:off x="9858035" y="2111153"/>
            <a:ext cx="171066" cy="45366"/>
            <a:chOff x="1440" y="2160"/>
            <a:chExt cx="362" cy="96"/>
          </a:xfrm>
        </p:grpSpPr>
        <p:cxnSp>
          <p:nvCxnSpPr>
            <p:cNvPr id="16" name="直接连接符 15"/>
            <p:cNvCxnSpPr/>
            <p:nvPr>
              <p:custDataLst>
                <p:tags r:id="rId11"/>
              </p:custDataLst>
            </p:nvPr>
          </p:nvCxnSpPr>
          <p:spPr>
            <a:xfrm>
              <a:off x="1440" y="2160"/>
              <a:ext cx="363" cy="0"/>
            </a:xfrm>
            <a:prstGeom prst="line">
              <a:avLst/>
            </a:prstGeom>
            <a:ln w="19050" cap="rnd">
              <a:solidFill>
                <a:schemeClr val="lt2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>
              <p:custDataLst>
                <p:tags r:id="rId12"/>
              </p:custDataLst>
            </p:nvPr>
          </p:nvCxnSpPr>
          <p:spPr>
            <a:xfrm>
              <a:off x="1440" y="2256"/>
              <a:ext cx="223" cy="0"/>
            </a:xfrm>
            <a:prstGeom prst="line">
              <a:avLst/>
            </a:prstGeom>
            <a:ln w="19050" cap="rnd">
              <a:solidFill>
                <a:schemeClr val="lt2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Title 6"/>
          <p:cNvSpPr txBox="1"/>
          <p:nvPr>
            <p:custDataLst>
              <p:tags r:id="rId13"/>
            </p:custDataLst>
          </p:nvPr>
        </p:nvSpPr>
        <p:spPr>
          <a:xfrm>
            <a:off x="720090" y="1676400"/>
            <a:ext cx="4158615" cy="424942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（1）各区域杜绝纸屑、果皮、杂物、杂草、枯枝落叶等。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（2）花圃内垃圾要及时清理干净，发现不良行为要及时制止。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（3）值周期间要保持好本区域的卫生，不能擅自离岗、缺席。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（4）值周期间自己的劳动工具要保管好，懂得爱惜。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（5）校内场地垃圾桶要及时清理干净，不能堆积垃圾。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5" name="图片 4" descr="/data/temp/ff0cd235-696b-11ee-b31d-2e3e5460ad5d.jpgff0cd235-696b-11ee-b31d-2e3e5460ad5d"/>
          <p:cNvPicPr>
            <a:picLocks noChangeAspect="1"/>
          </p:cNvPicPr>
          <p:nvPr>
            <p:custDataLst>
              <p:tags r:id="rId14"/>
            </p:custDataLst>
          </p:nvPr>
        </p:nvPicPr>
        <p:blipFill rotWithShape="1">
          <a:blip r:embed="rId15"/>
          <a:srcRect/>
          <a:stretch>
            <a:fillRect/>
          </a:stretch>
        </p:blipFill>
        <p:spPr>
          <a:xfrm rot="5400000">
            <a:off x="6021410" y="2793527"/>
            <a:ext cx="3898633" cy="26628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920" h="6960">
                <a:moveTo>
                  <a:pt x="0" y="0"/>
                </a:moveTo>
                <a:lnTo>
                  <a:pt x="7920" y="0"/>
                </a:lnTo>
                <a:lnTo>
                  <a:pt x="7920" y="6960"/>
                </a:lnTo>
                <a:lnTo>
                  <a:pt x="0" y="696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6"/>
    </p:custData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19760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14045"/>
          </a:xfrm>
          <a:prstGeom prst="rect">
            <a:avLst/>
          </a:prstGeom>
        </p:spPr>
      </p:pic>
      <p:cxnSp>
        <p:nvCxnSpPr>
          <p:cNvPr id="11" name="直接连接符 10"/>
          <p:cNvCxnSpPr/>
          <p:nvPr>
            <p:custDataLst>
              <p:tags r:id="rId7"/>
            </p:custDataLst>
          </p:nvPr>
        </p:nvCxnSpPr>
        <p:spPr>
          <a:xfrm>
            <a:off x="457204" y="1371611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副标题"/>
          <p:cNvSpPr txBox="1"/>
          <p:nvPr>
            <p:custDataLst>
              <p:tags r:id="rId8"/>
            </p:custDataLst>
          </p:nvPr>
        </p:nvSpPr>
        <p:spPr>
          <a:xfrm>
            <a:off x="457204" y="762007"/>
            <a:ext cx="11277690" cy="457204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lIns="0" tIns="0" rIns="0" bIns="0">
            <a:normAutofit/>
          </a:bodyPr>
          <a:lstStyle>
            <a:defPPr>
              <a:defRPr lang="zh-CN"/>
            </a:defPPr>
            <a:lvl1pPr fontAlgn="auto">
              <a:lnSpc>
                <a:spcPct val="120000"/>
              </a:lnSpc>
              <a:defRPr sz="2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dirty="0" err="1">
                <a:solidFill>
                  <a:schemeClr val="dk1"/>
                </a:solidFill>
                <a:sym typeface="微软雅黑" panose="020B0503020204020204" pitchFamily="34" charset="-122"/>
              </a:rPr>
              <a:t>寝室卫生标准</a:t>
            </a:r>
            <a:endParaRPr dirty="0" err="1">
              <a:solidFill>
                <a:schemeClr val="dk1"/>
              </a:solidFill>
              <a:sym typeface="微软雅黑" panose="020B0503020204020204" pitchFamily="34" charset="-122"/>
            </a:endParaRPr>
          </a:p>
        </p:txBody>
      </p:sp>
      <p:sp>
        <p:nvSpPr>
          <p:cNvPr id="4" name="Title 6"/>
          <p:cNvSpPr txBox="1"/>
          <p:nvPr>
            <p:custDataLst>
              <p:tags r:id="rId9"/>
            </p:custDataLst>
          </p:nvPr>
        </p:nvSpPr>
        <p:spPr>
          <a:xfrm>
            <a:off x="720090" y="1536700"/>
            <a:ext cx="6568440" cy="453263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（1）床铺：被子叠成方形，摆放整齐，床单平展；床上不放置任何物品；蚊帐可靠墙两端挂好、打开，床帘拉至床两端打开；被子放置朝走廊方向、居中，枕头朝外窗方向、居中，摆放整齐。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（2）鞋子：统一放在鞋柜上或床下，鞋跟朝外，摆放整齐，成线放置。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（3）门窗：清洁、无乱张贴、无涂写、无损坏，窗台不晒任何鞋袜；白天窗帘或门帘要拉开。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（4）地板：干净、无纸屑、无杂物、无烟头、无痰迹，床下无死角灰尘，保持床底干净。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（5）墙壁：无蜘蛛网，无悬挂，无乱贴乱画，墙面无脚印，无球印等。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5" name="图片 4" descr="/data/temp/ff53a36b-696b-11ee-9e94-02616cfef205.jpgff53a36b-696b-11ee-9e94-02616cfef205"/>
          <p:cNvPicPr>
            <a:picLocks noChangeAspect="1"/>
          </p:cNvPicPr>
          <p:nvPr>
            <p:custDataLst>
              <p:tags r:id="rId10"/>
            </p:custDataLst>
          </p:nvPr>
        </p:nvPicPr>
        <p:blipFill rotWithShape="1">
          <a:blip r:embed="rId11"/>
          <a:srcRect/>
          <a:stretch>
            <a:fillRect/>
          </a:stretch>
        </p:blipFill>
        <p:spPr>
          <a:xfrm>
            <a:off x="7828915" y="1624330"/>
            <a:ext cx="3750310" cy="220853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7280" h="7200">
                <a:moveTo>
                  <a:pt x="0" y="0"/>
                </a:moveTo>
                <a:lnTo>
                  <a:pt x="17280" y="0"/>
                </a:lnTo>
                <a:lnTo>
                  <a:pt x="17280" y="7200"/>
                </a:lnTo>
                <a:lnTo>
                  <a:pt x="0" y="720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076" name="图片 151" descr="C:\Users\Administrator\Desktop\劳动教育教材\劳动标准照片\男生\微信图片_20211208222556.jpg"/>
          <p:cNvPicPr/>
          <p:nvPr>
            <p:custDataLst>
              <p:tags r:id="rId12"/>
            </p:custDataLst>
          </p:nvPr>
        </p:nvPicPr>
        <p:blipFill>
          <a:blip r:embed="rId13" cstate="print"/>
          <a:srcRect/>
          <a:stretch>
            <a:fillRect/>
          </a:stretch>
        </p:blipFill>
        <p:spPr>
          <a:xfrm>
            <a:off x="7899400" y="4237990"/>
            <a:ext cx="3272155" cy="2157730"/>
          </a:xfrm>
          <a:prstGeom prst="rect">
            <a:avLst/>
          </a:prstGeom>
          <a:ln>
            <a:noFill/>
          </a:ln>
        </p:spPr>
      </p:pic>
    </p:spTree>
    <p:custDataLst>
      <p:tags r:id="rId14"/>
    </p:custData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19760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14045"/>
          </a:xfrm>
          <a:prstGeom prst="rect">
            <a:avLst/>
          </a:prstGeom>
        </p:spPr>
      </p:pic>
      <p:cxnSp>
        <p:nvCxnSpPr>
          <p:cNvPr id="11" name="直接连接符 10"/>
          <p:cNvCxnSpPr/>
          <p:nvPr>
            <p:custDataLst>
              <p:tags r:id="rId7"/>
            </p:custDataLst>
          </p:nvPr>
        </p:nvCxnSpPr>
        <p:spPr>
          <a:xfrm>
            <a:off x="457204" y="1371611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副标题"/>
          <p:cNvSpPr txBox="1"/>
          <p:nvPr>
            <p:custDataLst>
              <p:tags r:id="rId8"/>
            </p:custDataLst>
          </p:nvPr>
        </p:nvSpPr>
        <p:spPr>
          <a:xfrm>
            <a:off x="457204" y="762007"/>
            <a:ext cx="11277690" cy="457204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lIns="0" tIns="0" rIns="0" bIns="0">
            <a:normAutofit/>
          </a:bodyPr>
          <a:lstStyle>
            <a:defPPr>
              <a:defRPr lang="zh-CN"/>
            </a:defPPr>
            <a:lvl1pPr fontAlgn="auto">
              <a:lnSpc>
                <a:spcPct val="120000"/>
              </a:lnSpc>
              <a:defRPr sz="2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dirty="0" err="1">
                <a:solidFill>
                  <a:schemeClr val="dk1"/>
                </a:solidFill>
                <a:sym typeface="微软雅黑" panose="020B0503020204020204" pitchFamily="34" charset="-122"/>
              </a:rPr>
              <a:t>寝室卫生标准</a:t>
            </a:r>
            <a:endParaRPr dirty="0" err="1">
              <a:solidFill>
                <a:schemeClr val="dk1"/>
              </a:solidFill>
              <a:sym typeface="微软雅黑" panose="020B0503020204020204" pitchFamily="34" charset="-122"/>
            </a:endParaRPr>
          </a:p>
        </p:txBody>
      </p:sp>
      <p:sp>
        <p:nvSpPr>
          <p:cNvPr id="5" name="Title 6"/>
          <p:cNvSpPr txBox="1"/>
          <p:nvPr>
            <p:custDataLst>
              <p:tags r:id="rId9"/>
            </p:custDataLst>
          </p:nvPr>
        </p:nvSpPr>
        <p:spPr>
          <a:xfrm>
            <a:off x="4813500" y="1536912"/>
            <a:ext cx="6735286" cy="4542367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
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（6）桌椅：干净、整洁、物品摆放整齐。
（7）放置架：编织袋统一放在铁架上，依次摆放整齐。
（8）桌台：牙刷杯放置桌面呈一条直线，杯柄朝外，牙膏牙刷放置杯内，保持一定间距。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（9）热水瓶：放置桌子下方，瓶柄朝外，统一对齐。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（10）桶子、脸盆：脸盆放置桶子上方，统一放置门口第一张床铺下，标签朝外。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（11）行李箱：统一放置空床铺上，从大到小依次摆放整齐。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（12）毛巾：统一挂置中间铁丝上，朝一个方向，毛巾摊开。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（13）卫生间：干净、无异味，垃圾及时清理。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115" name="Image1"/>
          <p:cNvPicPr/>
          <p:nvPr>
            <p:custDataLst>
              <p:tags r:id="rId10"/>
            </p:custDataLst>
          </p:nvPr>
        </p:nvPicPr>
        <p:blipFill>
          <a:blip r:embed="rId11" cstate="print"/>
          <a:srcRect/>
          <a:stretch>
            <a:fillRect/>
          </a:stretch>
        </p:blipFill>
        <p:spPr>
          <a:xfrm>
            <a:off x="484505" y="1423035"/>
            <a:ext cx="3752850" cy="2301875"/>
          </a:xfrm>
          <a:prstGeom prst="rect">
            <a:avLst/>
          </a:prstGeom>
        </p:spPr>
      </p:pic>
      <p:pic>
        <p:nvPicPr>
          <p:cNvPr id="1080" name="图片 163" descr="C:\Users\Administrator\Desktop\劳动教育教材\劳动标准照片\男生\微信图片_20211208222623.jpg"/>
          <p:cNvPicPr/>
          <p:nvPr>
            <p:custDataLst>
              <p:tags r:id="rId12"/>
            </p:custDataLst>
          </p:nvPr>
        </p:nvPicPr>
        <p:blipFill>
          <a:blip r:embed="rId13" cstate="print"/>
          <a:srcRect/>
          <a:stretch>
            <a:fillRect/>
          </a:stretch>
        </p:blipFill>
        <p:spPr>
          <a:xfrm>
            <a:off x="484505" y="3928745"/>
            <a:ext cx="3753485" cy="2484755"/>
          </a:xfrm>
          <a:prstGeom prst="rect">
            <a:avLst/>
          </a:prstGeom>
          <a:ln>
            <a:noFill/>
          </a:ln>
        </p:spPr>
      </p:pic>
    </p:spTree>
    <p:custDataLst>
      <p:tags r:id="rId14"/>
    </p:custData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19760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14045"/>
          </a:xfrm>
          <a:prstGeom prst="rect">
            <a:avLst/>
          </a:prstGeom>
        </p:spPr>
      </p:pic>
      <p:cxnSp>
        <p:nvCxnSpPr>
          <p:cNvPr id="11" name="直接连接符 10"/>
          <p:cNvCxnSpPr/>
          <p:nvPr>
            <p:custDataLst>
              <p:tags r:id="rId7"/>
            </p:custDataLst>
          </p:nvPr>
        </p:nvCxnSpPr>
        <p:spPr>
          <a:xfrm>
            <a:off x="457204" y="1371611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副标题"/>
          <p:cNvSpPr txBox="1"/>
          <p:nvPr>
            <p:custDataLst>
              <p:tags r:id="rId8"/>
            </p:custDataLst>
          </p:nvPr>
        </p:nvSpPr>
        <p:spPr>
          <a:xfrm>
            <a:off x="457204" y="762007"/>
            <a:ext cx="11277690" cy="457204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lIns="0" tIns="0" rIns="0" bIns="0">
            <a:normAutofit/>
          </a:bodyPr>
          <a:lstStyle>
            <a:defPPr>
              <a:defRPr lang="zh-CN"/>
            </a:defPPr>
            <a:lvl1pPr fontAlgn="auto">
              <a:lnSpc>
                <a:spcPct val="120000"/>
              </a:lnSpc>
              <a:defRPr sz="2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dirty="0" err="1">
                <a:solidFill>
                  <a:schemeClr val="dk1"/>
                </a:solidFill>
                <a:sym typeface="微软雅黑" panose="020B0503020204020204" pitchFamily="34" charset="-122"/>
              </a:rPr>
              <a:t>教室卫生标准</a:t>
            </a:r>
            <a:endParaRPr dirty="0" err="1">
              <a:solidFill>
                <a:schemeClr val="dk1"/>
              </a:solidFill>
              <a:sym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>
            <p:custDataLst>
              <p:tags r:id="rId9"/>
            </p:custDataLst>
          </p:nvPr>
        </p:nvSpPr>
        <p:spPr>
          <a:xfrm>
            <a:off x="1219200" y="2292581"/>
            <a:ext cx="9753678" cy="2167484"/>
          </a:xfrm>
          <a:prstGeom prst="rect">
            <a:avLst/>
          </a:prstGeom>
          <a:pattFill prst="dkDnDiag">
            <a:fgClr>
              <a:schemeClr val="accent1">
                <a:lumMod val="20000"/>
                <a:lumOff val="80000"/>
              </a:schemeClr>
            </a:fgClr>
            <a:bgClr>
              <a:schemeClr val="l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dirty="0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5" name="任意多边形: 形状 27"/>
          <p:cNvSpPr/>
          <p:nvPr>
            <p:custDataLst>
              <p:tags r:id="rId10"/>
            </p:custDataLst>
          </p:nvPr>
        </p:nvSpPr>
        <p:spPr>
          <a:xfrm rot="10800000">
            <a:off x="9791982" y="2292209"/>
            <a:ext cx="865858" cy="500098"/>
          </a:xfrm>
          <a:custGeom>
            <a:avLst/>
            <a:gdLst>
              <a:gd name="connsiteX0" fmla="*/ 174788 w 340237"/>
              <a:gd name="connsiteY0" fmla="*/ 0 h 415819"/>
              <a:gd name="connsiteX1" fmla="*/ 340237 w 340237"/>
              <a:gd name="connsiteY1" fmla="*/ 0 h 415819"/>
              <a:gd name="connsiteX2" fmla="*/ 241322 w 340237"/>
              <a:gd name="connsiteY2" fmla="*/ 415819 h 415819"/>
              <a:gd name="connsiteX3" fmla="*/ 0 w 340237"/>
              <a:gd name="connsiteY3" fmla="*/ 415819 h 415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34" h="886">
                <a:moveTo>
                  <a:pt x="372" y="0"/>
                </a:moveTo>
                <a:lnTo>
                  <a:pt x="725" y="0"/>
                </a:lnTo>
                <a:lnTo>
                  <a:pt x="514" y="886"/>
                </a:lnTo>
                <a:lnTo>
                  <a:pt x="0" y="886"/>
                </a:lnTo>
                <a:lnTo>
                  <a:pt x="372" y="0"/>
                </a:lnTo>
                <a:close/>
                <a:moveTo>
                  <a:pt x="1181" y="0"/>
                </a:moveTo>
                <a:lnTo>
                  <a:pt x="1534" y="0"/>
                </a:lnTo>
                <a:lnTo>
                  <a:pt x="1323" y="886"/>
                </a:lnTo>
                <a:lnTo>
                  <a:pt x="809" y="886"/>
                </a:lnTo>
                <a:lnTo>
                  <a:pt x="1181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350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6" name="Title 6"/>
          <p:cNvSpPr txBox="1"/>
          <p:nvPr>
            <p:custDataLst>
              <p:tags r:id="rId11"/>
            </p:custDataLst>
          </p:nvPr>
        </p:nvSpPr>
        <p:spPr>
          <a:xfrm>
            <a:off x="457835" y="2964180"/>
            <a:ext cx="11195685" cy="382206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 fontScale="8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
（1）保持室内清洁，定期清理，擦拭桌面、门窗和黑板，定时通风，保持室内空气清新。
（2）地面每日拖扫干净，保持光亮、清洁，无尘；教室内无痰迹、水果皮、瓜子皮、纸屑等；不向窗外泼水、扔纸屑、垃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圾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（3）教室内，桌椅无刻画涂写现象，桌椅摆放整齐，不践踏、损坏桌椅，爱护多媒体器材、灯具、并保持清洁。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（4）墙壁无蜘蛛网，无乱贴乱挂、乱涂乱画现象，无脚印、墨迹、颜料等污迹。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（5）教室内无乱拉电线等现象。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（6）教室内无存放垃圾（包括垃圾桶）。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（7）教室内清扫工具摆放要规整，统一堆放于教室后一角。圾等物，不踩踏、污损墙壁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（8）讲台抽屉干净，且物品摆放整齐。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（9）黑板需及时擦拭干净（老师布置的任务除外）。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ctr" fontAlgn="auto">
              <a:lnSpc>
                <a:spcPct val="120000"/>
              </a:lnSpc>
              <a:spcAft>
                <a:spcPts val="800"/>
              </a:spcAft>
            </a:pP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7" name="图片 6" descr="/data/temp/ffa0f133-696b-11ee-b15f-4abfaf48e8cf.jpgffa0f133-696b-11ee-b15f-4abfaf48e8cf"/>
          <p:cNvPicPr>
            <a:picLocks noChangeAspect="1"/>
          </p:cNvPicPr>
          <p:nvPr>
            <p:custDataLst>
              <p:tags r:id="rId12"/>
            </p:custDataLst>
          </p:nvPr>
        </p:nvPicPr>
        <p:blipFill rotWithShape="1">
          <a:blip r:embed="rId13"/>
          <a:srcRect/>
          <a:stretch>
            <a:fillRect/>
          </a:stretch>
        </p:blipFill>
        <p:spPr>
          <a:xfrm>
            <a:off x="1219200" y="1536700"/>
            <a:ext cx="2468880" cy="156527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60" h="6000">
                <a:moveTo>
                  <a:pt x="0" y="0"/>
                </a:moveTo>
                <a:lnTo>
                  <a:pt x="8160" y="0"/>
                </a:lnTo>
                <a:lnTo>
                  <a:pt x="8160" y="6000"/>
                </a:lnTo>
                <a:lnTo>
                  <a:pt x="0" y="600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" name="图片 7" descr="/data/temp/ffa5b619-696b-11ee-8c73-02ef6a6760cf.jpgffa5b619-696b-11ee-8c73-02ef6a6760cf"/>
          <p:cNvPicPr>
            <a:picLocks noChangeAspect="1"/>
          </p:cNvPicPr>
          <p:nvPr>
            <p:custDataLst>
              <p:tags r:id="rId14"/>
            </p:custDataLst>
          </p:nvPr>
        </p:nvPicPr>
        <p:blipFill rotWithShape="1">
          <a:blip r:embed="rId15"/>
          <a:srcRect/>
          <a:stretch>
            <a:fillRect/>
          </a:stretch>
        </p:blipFill>
        <p:spPr>
          <a:xfrm>
            <a:off x="8384540" y="1410335"/>
            <a:ext cx="2931160" cy="189801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680" h="7440">
                <a:moveTo>
                  <a:pt x="0" y="0"/>
                </a:moveTo>
                <a:lnTo>
                  <a:pt x="7680" y="0"/>
                </a:lnTo>
                <a:lnTo>
                  <a:pt x="7680" y="7440"/>
                </a:lnTo>
                <a:lnTo>
                  <a:pt x="0" y="744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6"/>
    </p:custData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图片包含 游戏机, 装饰品, 伞, 树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331470" y="354330"/>
            <a:ext cx="11521440" cy="6172200"/>
          </a:xfrm>
          <a:prstGeom prst="rect">
            <a:avLst/>
          </a:prstGeom>
          <a:solidFill>
            <a:srgbClr val="FBF2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944340" y="1459450"/>
            <a:ext cx="4700529" cy="663125"/>
            <a:chOff x="5944340" y="1459450"/>
            <a:chExt cx="4700529" cy="663125"/>
          </a:xfrm>
        </p:grpSpPr>
        <p:sp>
          <p:nvSpPr>
            <p:cNvPr id="2" name="矩形: 圆角 1"/>
            <p:cNvSpPr/>
            <p:nvPr/>
          </p:nvSpPr>
          <p:spPr>
            <a:xfrm>
              <a:off x="6330044" y="1489577"/>
              <a:ext cx="4314825" cy="573265"/>
            </a:xfrm>
            <a:prstGeom prst="roundRect">
              <a:avLst/>
            </a:prstGeom>
            <a:solidFill>
              <a:srgbClr val="E93E34"/>
            </a:solidFill>
            <a:ln>
              <a:solidFill>
                <a:srgbClr val="E93E34"/>
              </a:solidFill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15900"/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校园卫生标准</a:t>
              </a:r>
              <a:endParaRPr lang="zh-CN" altLang="en-US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5944340" y="1459450"/>
              <a:ext cx="663125" cy="66312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E93E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01</a:t>
              </a:r>
              <a:endParaRPr lang="zh-CN" altLang="en-U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944340" y="2990124"/>
            <a:ext cx="4700529" cy="663125"/>
            <a:chOff x="5944340" y="2408121"/>
            <a:chExt cx="4700529" cy="663125"/>
          </a:xfrm>
        </p:grpSpPr>
        <p:sp>
          <p:nvSpPr>
            <p:cNvPr id="16" name="矩形: 圆角 15"/>
            <p:cNvSpPr/>
            <p:nvPr/>
          </p:nvSpPr>
          <p:spPr>
            <a:xfrm>
              <a:off x="6330044" y="2451602"/>
              <a:ext cx="4314825" cy="573265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15900"/>
              <a:endParaRPr lang="zh-CN" altLang="en-US" sz="2000" b="1" kern="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5944340" y="2408121"/>
              <a:ext cx="663125" cy="66312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E93E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02</a:t>
              </a:r>
              <a:endParaRPr lang="zh-CN" altLang="en-US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7" name="TextBox 59"/>
          <p:cNvSpPr txBox="1">
            <a:spLocks noChangeArrowheads="1"/>
          </p:cNvSpPr>
          <p:nvPr/>
        </p:nvSpPr>
        <p:spPr bwMode="auto">
          <a:xfrm>
            <a:off x="1534550" y="4673365"/>
            <a:ext cx="3312368" cy="9787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>
              <a:lnSpc>
                <a:spcPct val="120000"/>
              </a:lnSpc>
              <a:defRPr/>
            </a:pPr>
            <a:r>
              <a:rPr lang="zh-CN" altLang="en-US" sz="4800" b="1" kern="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r>
              <a:rPr lang="en-US" altLang="zh-CN" sz="4000" b="1" kern="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kern="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 Contents</a:t>
            </a:r>
            <a:endParaRPr lang="en-US" altLang="ko-KR" sz="2800" kern="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944340" y="4520798"/>
            <a:ext cx="4700529" cy="663125"/>
            <a:chOff x="5944340" y="4520798"/>
            <a:chExt cx="4700529" cy="663125"/>
          </a:xfrm>
        </p:grpSpPr>
        <p:sp>
          <p:nvSpPr>
            <p:cNvPr id="17" name="矩形: 圆角 16"/>
            <p:cNvSpPr/>
            <p:nvPr/>
          </p:nvSpPr>
          <p:spPr>
            <a:xfrm>
              <a:off x="6330044" y="4549058"/>
              <a:ext cx="4314825" cy="573265"/>
            </a:xfrm>
            <a:prstGeom prst="roundRect">
              <a:avLst/>
            </a:prstGeom>
            <a:solidFill>
              <a:srgbClr val="E93E34"/>
            </a:solidFill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15900"/>
              <a:r>
                <a:rPr lang="zh-CN" altLang="en-US" sz="2000" b="1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校园卫生大提升</a:t>
              </a:r>
              <a:endParaRPr lang="zh-CN" altLang="en-US" sz="2000" b="1" kern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5944340" y="4520798"/>
              <a:ext cx="663125" cy="66312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E93E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03</a:t>
              </a:r>
              <a:endParaRPr lang="zh-CN" altLang="en-US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21" name="图片 20" descr="卡通人物&#10;&#10;描述已自动生成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37" r="14748" b="30974"/>
          <a:stretch>
            <a:fillRect/>
          </a:stretch>
        </p:blipFill>
        <p:spPr>
          <a:xfrm>
            <a:off x="1534549" y="1347514"/>
            <a:ext cx="3312369" cy="3201544"/>
          </a:xfrm>
          <a:prstGeom prst="rect">
            <a:avLst/>
          </a:prstGeom>
        </p:spPr>
      </p:pic>
      <p:sp>
        <p:nvSpPr>
          <p:cNvPr id="102" name="文本框 101"/>
          <p:cNvSpPr txBox="1"/>
          <p:nvPr/>
        </p:nvSpPr>
        <p:spPr>
          <a:xfrm>
            <a:off x="6684645" y="3107690"/>
            <a:ext cx="50800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我们的校园</a:t>
            </a:r>
            <a:endParaRPr lang="zh-CN" altLang="en-US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" name="文本框 25"/>
          <p:cNvSpPr txBox="1"/>
          <p:nvPr>
            <p:custDataLst>
              <p:tags r:id="rId1"/>
            </p:custDataLst>
          </p:nvPr>
        </p:nvSpPr>
        <p:spPr>
          <a:xfrm>
            <a:off x="1103349" y="2064769"/>
            <a:ext cx="9358209" cy="1080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>
              <a:lnSpc>
                <a:spcPct val="120000"/>
              </a:lnSpc>
              <a:spcAft>
                <a:spcPts val="800"/>
              </a:spcAft>
            </a:pP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操作展示：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20000"/>
              </a:lnSpc>
              <a:spcAft>
                <a:spcPts val="800"/>
              </a:spcAft>
            </a:pP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各小组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分别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派一人上台解说校园劳动的具体步骤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112921" y="900243"/>
            <a:ext cx="4020467" cy="1475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3000" b="1" dirty="0">
                <a:latin typeface="Arial" panose="020B0604020202020204" pitchFamily="34" charset="0"/>
                <a:cs typeface="Arial" panose="020B0604020202020204" pitchFamily="34" charset="0"/>
              </a:rPr>
              <a:t>二、</a:t>
            </a:r>
            <a:r>
              <a:rPr lang="zh-CN" altLang="en-US" sz="3000" b="1" kern="100" dirty="0" smtClean="0">
                <a:cs typeface="Times New Roman" panose="02020603050405020304" pitchFamily="18" charset="0"/>
                <a:sym typeface="+mn-ea"/>
              </a:rPr>
              <a:t>我们的校园</a:t>
            </a:r>
            <a:endParaRPr lang="zh-CN" altLang="en-US" sz="3000" b="1" kern="100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None/>
            </a:pPr>
            <a:endParaRPr lang="zh-CN" altLang="en-US" sz="3000" b="1" kern="100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None/>
            </a:pPr>
            <a:endParaRPr lang="zh-CN" altLang="en-US" sz="3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1"/>
            </p:custDataLst>
          </p:nvPr>
        </p:nvSpPr>
        <p:spPr>
          <a:xfrm flipV="1">
            <a:off x="0" y="6515100"/>
            <a:ext cx="12192635" cy="342900"/>
          </a:xfrm>
          <a:prstGeom prst="rect">
            <a:avLst/>
          </a:prstGeom>
          <a:solidFill>
            <a:schemeClr val="accent1"/>
          </a:solidFill>
          <a:ln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" name="文本框 6"/>
          <p:cNvSpPr txBox="1"/>
          <p:nvPr>
            <p:custDataLst>
              <p:tags r:id="rId2"/>
            </p:custDataLst>
          </p:nvPr>
        </p:nvSpPr>
        <p:spPr>
          <a:xfrm>
            <a:off x="762006" y="152402"/>
            <a:ext cx="10972888" cy="762006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400" spc="330" dirty="0" err="1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实训室</a:t>
            </a:r>
            <a:r>
              <a:rPr lang="zh-CN" sz="2400" spc="330" dirty="0" err="1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管理</a:t>
            </a:r>
            <a:endParaRPr lang="zh-CN" sz="2400" spc="330" dirty="0" err="1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>
            <p:custDataLst>
              <p:tags r:id="rId3"/>
            </p:custDataLst>
          </p:nvPr>
        </p:nvCxnSpPr>
        <p:spPr>
          <a:xfrm>
            <a:off x="533404" y="304800"/>
            <a:ext cx="0" cy="457204"/>
          </a:xfrm>
          <a:prstGeom prst="line">
            <a:avLst/>
          </a:prstGeom>
          <a:ln w="1016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8455341" y="1478996"/>
            <a:ext cx="338325" cy="671802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矩形 1"/>
          <p:cNvSpPr/>
          <p:nvPr>
            <p:custDataLst>
              <p:tags r:id="rId5"/>
            </p:custDataLst>
          </p:nvPr>
        </p:nvSpPr>
        <p:spPr>
          <a:xfrm>
            <a:off x="3743654" y="1585980"/>
            <a:ext cx="5024093" cy="457835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marL="0" algn="ctr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da-DK" spc="160" dirty="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整理</a:t>
            </a:r>
            <a:endParaRPr lang="zh-CN" altLang="da-DK" spc="160" dirty="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燕尾形 3"/>
          <p:cNvSpPr/>
          <p:nvPr>
            <p:custDataLst>
              <p:tags r:id="rId6"/>
            </p:custDataLst>
          </p:nvPr>
        </p:nvSpPr>
        <p:spPr>
          <a:xfrm>
            <a:off x="8455341" y="1478254"/>
            <a:ext cx="673286" cy="673286"/>
          </a:xfrm>
          <a:prstGeom prst="chevron">
            <a:avLst>
              <a:gd name="adj" fmla="val 455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36000" bIns="36000" rtlCol="0" anchor="ctr">
            <a:normAutofit/>
          </a:bodyPr>
          <a:lstStyle/>
          <a:p>
            <a:pPr algn="r"/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矩形 12"/>
          <p:cNvSpPr/>
          <p:nvPr>
            <p:custDataLst>
              <p:tags r:id="rId7"/>
            </p:custDataLst>
          </p:nvPr>
        </p:nvSpPr>
        <p:spPr>
          <a:xfrm>
            <a:off x="8455341" y="3075491"/>
            <a:ext cx="338325" cy="671802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/>
          <p:nvPr>
            <p:custDataLst>
              <p:tags r:id="rId8"/>
            </p:custDataLst>
          </p:nvPr>
        </p:nvSpPr>
        <p:spPr>
          <a:xfrm>
            <a:off x="3743654" y="3182475"/>
            <a:ext cx="5024093" cy="457835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marL="0" algn="ctr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da-DK" spc="140" dirty="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清扫</a:t>
            </a:r>
            <a:endParaRPr lang="zh-CN" altLang="da-DK" spc="140" dirty="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燕尾形 14"/>
          <p:cNvSpPr/>
          <p:nvPr>
            <p:custDataLst>
              <p:tags r:id="rId9"/>
            </p:custDataLst>
          </p:nvPr>
        </p:nvSpPr>
        <p:spPr>
          <a:xfrm>
            <a:off x="8455341" y="3074749"/>
            <a:ext cx="673286" cy="673286"/>
          </a:xfrm>
          <a:prstGeom prst="chevron">
            <a:avLst>
              <a:gd name="adj" fmla="val 455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36000" bIns="36000" rtlCol="0" anchor="ctr">
            <a:normAutofit/>
          </a:bodyPr>
          <a:lstStyle/>
          <a:p>
            <a:pPr algn="r"/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矩形 20"/>
          <p:cNvSpPr/>
          <p:nvPr>
            <p:custDataLst>
              <p:tags r:id="rId10"/>
            </p:custDataLst>
          </p:nvPr>
        </p:nvSpPr>
        <p:spPr>
          <a:xfrm>
            <a:off x="8455341" y="4671987"/>
            <a:ext cx="338325" cy="671802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矩形 21"/>
          <p:cNvSpPr/>
          <p:nvPr>
            <p:custDataLst>
              <p:tags r:id="rId11"/>
            </p:custDataLst>
          </p:nvPr>
        </p:nvSpPr>
        <p:spPr>
          <a:xfrm>
            <a:off x="3743654" y="4778971"/>
            <a:ext cx="5024093" cy="457835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marL="0" algn="ctr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da-DK" spc="160" dirty="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素养</a:t>
            </a:r>
            <a:endParaRPr lang="zh-CN" altLang="da-DK" spc="160" dirty="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燕尾形 22"/>
          <p:cNvSpPr/>
          <p:nvPr>
            <p:custDataLst>
              <p:tags r:id="rId12"/>
            </p:custDataLst>
          </p:nvPr>
        </p:nvSpPr>
        <p:spPr>
          <a:xfrm>
            <a:off x="8455341" y="4671244"/>
            <a:ext cx="673286" cy="673286"/>
          </a:xfrm>
          <a:prstGeom prst="chevron">
            <a:avLst>
              <a:gd name="adj" fmla="val 455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36000" bIns="36000" rtlCol="0" anchor="ctr">
            <a:normAutofit/>
          </a:bodyPr>
          <a:lstStyle/>
          <a:p>
            <a:pPr algn="r"/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>
            <p:custDataLst>
              <p:tags r:id="rId13"/>
            </p:custDataLst>
          </p:nvPr>
        </p:nvSpPr>
        <p:spPr>
          <a:xfrm flipH="1">
            <a:off x="3405327" y="2277243"/>
            <a:ext cx="338325" cy="671802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>
            <p:custDataLst>
              <p:tags r:id="rId14"/>
            </p:custDataLst>
          </p:nvPr>
        </p:nvSpPr>
        <p:spPr>
          <a:xfrm flipH="1">
            <a:off x="3431248" y="2384227"/>
            <a:ext cx="5024093" cy="457835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marL="0" algn="ctr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da-DK" spc="160" dirty="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整顿</a:t>
            </a:r>
            <a:endParaRPr lang="zh-CN" altLang="da-DK" spc="160" dirty="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燕尾形 10"/>
          <p:cNvSpPr/>
          <p:nvPr>
            <p:custDataLst>
              <p:tags r:id="rId15"/>
            </p:custDataLst>
          </p:nvPr>
        </p:nvSpPr>
        <p:spPr>
          <a:xfrm flipH="1">
            <a:off x="3070367" y="2276501"/>
            <a:ext cx="673286" cy="673286"/>
          </a:xfrm>
          <a:prstGeom prst="chevron">
            <a:avLst>
              <a:gd name="adj" fmla="val 455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矩形 16"/>
          <p:cNvSpPr/>
          <p:nvPr>
            <p:custDataLst>
              <p:tags r:id="rId16"/>
            </p:custDataLst>
          </p:nvPr>
        </p:nvSpPr>
        <p:spPr>
          <a:xfrm flipH="1">
            <a:off x="3405327" y="3873739"/>
            <a:ext cx="338325" cy="671802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矩形 17"/>
          <p:cNvSpPr/>
          <p:nvPr>
            <p:custDataLst>
              <p:tags r:id="rId17"/>
            </p:custDataLst>
          </p:nvPr>
        </p:nvSpPr>
        <p:spPr>
          <a:xfrm flipH="1">
            <a:off x="3431248" y="3980723"/>
            <a:ext cx="5024093" cy="457835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marL="0" algn="ctr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da-DK" spc="160" dirty="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清洁</a:t>
            </a:r>
            <a:endParaRPr lang="zh-CN" altLang="da-DK" spc="160" dirty="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燕尾形 18"/>
          <p:cNvSpPr/>
          <p:nvPr>
            <p:custDataLst>
              <p:tags r:id="rId18"/>
            </p:custDataLst>
          </p:nvPr>
        </p:nvSpPr>
        <p:spPr>
          <a:xfrm flipH="1">
            <a:off x="3070367" y="3872997"/>
            <a:ext cx="673286" cy="673286"/>
          </a:xfrm>
          <a:prstGeom prst="chevron">
            <a:avLst>
              <a:gd name="adj" fmla="val 455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矩形 24"/>
          <p:cNvSpPr/>
          <p:nvPr>
            <p:custDataLst>
              <p:tags r:id="rId19"/>
            </p:custDataLst>
          </p:nvPr>
        </p:nvSpPr>
        <p:spPr>
          <a:xfrm flipH="1">
            <a:off x="3405327" y="5470234"/>
            <a:ext cx="338325" cy="671802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矩形 25"/>
          <p:cNvSpPr/>
          <p:nvPr>
            <p:custDataLst>
              <p:tags r:id="rId20"/>
            </p:custDataLst>
          </p:nvPr>
        </p:nvSpPr>
        <p:spPr>
          <a:xfrm flipH="1">
            <a:off x="3431248" y="5577218"/>
            <a:ext cx="5024093" cy="457835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marL="0" algn="ctr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da-DK" spc="100" dirty="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安全</a:t>
            </a:r>
            <a:endParaRPr lang="zh-CN" altLang="da-DK" spc="100" dirty="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燕尾形 26"/>
          <p:cNvSpPr/>
          <p:nvPr>
            <p:custDataLst>
              <p:tags r:id="rId21"/>
            </p:custDataLst>
          </p:nvPr>
        </p:nvSpPr>
        <p:spPr>
          <a:xfrm flipH="1">
            <a:off x="3070367" y="5469492"/>
            <a:ext cx="673286" cy="673286"/>
          </a:xfrm>
          <a:prstGeom prst="chevron">
            <a:avLst>
              <a:gd name="adj" fmla="val 455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22"/>
    </p:custDataLst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>
            <p:custDataLst>
              <p:tags r:id="rId1"/>
            </p:custDataLst>
          </p:nvPr>
        </p:nvSpPr>
        <p:spPr>
          <a:xfrm flipV="1">
            <a:off x="0" y="6515100"/>
            <a:ext cx="12192635" cy="342900"/>
          </a:xfrm>
          <a:prstGeom prst="rect">
            <a:avLst/>
          </a:prstGeom>
          <a:solidFill>
            <a:schemeClr val="accent1"/>
          </a:solidFill>
          <a:ln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" name="文本框 6"/>
          <p:cNvSpPr txBox="1"/>
          <p:nvPr>
            <p:custDataLst>
              <p:tags r:id="rId2"/>
            </p:custDataLst>
          </p:nvPr>
        </p:nvSpPr>
        <p:spPr>
          <a:xfrm>
            <a:off x="762006" y="152402"/>
            <a:ext cx="10972888" cy="762006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400" spc="330" dirty="0" err="1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劳动值周</a:t>
            </a:r>
            <a:r>
              <a:rPr lang="zh-CN" sz="2400" spc="330" dirty="0" err="1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职责</a:t>
            </a:r>
            <a:endParaRPr lang="zh-CN" sz="2400" spc="330" dirty="0" err="1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>
            <p:custDataLst>
              <p:tags r:id="rId3"/>
            </p:custDataLst>
          </p:nvPr>
        </p:nvCxnSpPr>
        <p:spPr>
          <a:xfrm>
            <a:off x="533404" y="304800"/>
            <a:ext cx="0" cy="457204"/>
          </a:xfrm>
          <a:prstGeom prst="line">
            <a:avLst/>
          </a:prstGeom>
          <a:ln w="1016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矩形 5"/>
          <p:cNvSpPr/>
          <p:nvPr>
            <p:custDataLst>
              <p:tags r:id="rId4"/>
            </p:custDataLst>
          </p:nvPr>
        </p:nvSpPr>
        <p:spPr>
          <a:xfrm>
            <a:off x="1865641" y="950408"/>
            <a:ext cx="1274169" cy="1274169"/>
          </a:xfrm>
          <a:custGeom>
            <a:avLst/>
            <a:gdLst>
              <a:gd name="connsiteX0" fmla="*/ 568560 w 1136852"/>
              <a:gd name="connsiteY0" fmla="*/ 0 h 1136851"/>
              <a:gd name="connsiteX1" fmla="*/ 1136852 w 1136852"/>
              <a:gd name="connsiteY1" fmla="*/ 568559 h 1136851"/>
              <a:gd name="connsiteX2" fmla="*/ 568292 w 1136852"/>
              <a:gd name="connsiteY2" fmla="*/ 1136851 h 1136851"/>
              <a:gd name="connsiteX3" fmla="*/ 0 w 1136852"/>
              <a:gd name="connsiteY3" fmla="*/ 568291 h 1136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6852" h="1136851">
                <a:moveTo>
                  <a:pt x="568560" y="0"/>
                </a:moveTo>
                <a:lnTo>
                  <a:pt x="1136852" y="568559"/>
                </a:lnTo>
                <a:lnTo>
                  <a:pt x="568292" y="1136851"/>
                </a:lnTo>
                <a:lnTo>
                  <a:pt x="0" y="56829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5"/>
            </p:custDataLst>
          </p:nvPr>
        </p:nvSpPr>
        <p:spPr>
          <a:xfrm>
            <a:off x="2192370" y="1295643"/>
            <a:ext cx="620001" cy="584409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2800" b="1" spc="151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en-US" altLang="zh-CN" sz="2800" b="1" spc="151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5"/>
          <p:cNvSpPr/>
          <p:nvPr>
            <p:custDataLst>
              <p:tags r:id="rId6"/>
            </p:custDataLst>
          </p:nvPr>
        </p:nvSpPr>
        <p:spPr>
          <a:xfrm>
            <a:off x="4101652" y="950408"/>
            <a:ext cx="1274169" cy="1274169"/>
          </a:xfrm>
          <a:custGeom>
            <a:avLst/>
            <a:gdLst>
              <a:gd name="connsiteX0" fmla="*/ 568560 w 1136852"/>
              <a:gd name="connsiteY0" fmla="*/ 0 h 1136851"/>
              <a:gd name="connsiteX1" fmla="*/ 1136852 w 1136852"/>
              <a:gd name="connsiteY1" fmla="*/ 568559 h 1136851"/>
              <a:gd name="connsiteX2" fmla="*/ 568292 w 1136852"/>
              <a:gd name="connsiteY2" fmla="*/ 1136851 h 1136851"/>
              <a:gd name="connsiteX3" fmla="*/ 0 w 1136852"/>
              <a:gd name="connsiteY3" fmla="*/ 568291 h 1136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6852" h="1136851">
                <a:moveTo>
                  <a:pt x="568560" y="0"/>
                </a:moveTo>
                <a:lnTo>
                  <a:pt x="1136852" y="568559"/>
                </a:lnTo>
                <a:lnTo>
                  <a:pt x="568292" y="1136851"/>
                </a:lnTo>
                <a:lnTo>
                  <a:pt x="0" y="56829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7"/>
            </p:custDataLst>
          </p:nvPr>
        </p:nvSpPr>
        <p:spPr>
          <a:xfrm>
            <a:off x="4428380" y="1295643"/>
            <a:ext cx="620001" cy="584409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2800" b="1" spc="151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en-US" altLang="zh-CN" sz="2800" b="1" spc="151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5"/>
          <p:cNvSpPr/>
          <p:nvPr>
            <p:custDataLst>
              <p:tags r:id="rId8"/>
            </p:custDataLst>
          </p:nvPr>
        </p:nvSpPr>
        <p:spPr>
          <a:xfrm>
            <a:off x="6337663" y="950408"/>
            <a:ext cx="1274169" cy="1274169"/>
          </a:xfrm>
          <a:custGeom>
            <a:avLst/>
            <a:gdLst>
              <a:gd name="connsiteX0" fmla="*/ 568560 w 1136852"/>
              <a:gd name="connsiteY0" fmla="*/ 0 h 1136851"/>
              <a:gd name="connsiteX1" fmla="*/ 1136852 w 1136852"/>
              <a:gd name="connsiteY1" fmla="*/ 568559 h 1136851"/>
              <a:gd name="connsiteX2" fmla="*/ 568292 w 1136852"/>
              <a:gd name="connsiteY2" fmla="*/ 1136851 h 1136851"/>
              <a:gd name="connsiteX3" fmla="*/ 0 w 1136852"/>
              <a:gd name="connsiteY3" fmla="*/ 568291 h 1136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6852" h="1136851">
                <a:moveTo>
                  <a:pt x="568560" y="0"/>
                </a:moveTo>
                <a:lnTo>
                  <a:pt x="1136852" y="568559"/>
                </a:lnTo>
                <a:lnTo>
                  <a:pt x="568292" y="1136851"/>
                </a:lnTo>
                <a:lnTo>
                  <a:pt x="0" y="56829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9"/>
            </p:custDataLst>
          </p:nvPr>
        </p:nvSpPr>
        <p:spPr>
          <a:xfrm>
            <a:off x="6664391" y="1295643"/>
            <a:ext cx="620001" cy="584409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2800" b="1" spc="151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en-US" altLang="zh-CN" sz="2800" b="1" spc="151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5"/>
          <p:cNvSpPr/>
          <p:nvPr>
            <p:custDataLst>
              <p:tags r:id="rId10"/>
            </p:custDataLst>
          </p:nvPr>
        </p:nvSpPr>
        <p:spPr>
          <a:xfrm>
            <a:off x="8573673" y="950408"/>
            <a:ext cx="1274169" cy="1274169"/>
          </a:xfrm>
          <a:custGeom>
            <a:avLst/>
            <a:gdLst>
              <a:gd name="connsiteX0" fmla="*/ 568560 w 1136852"/>
              <a:gd name="connsiteY0" fmla="*/ 0 h 1136851"/>
              <a:gd name="connsiteX1" fmla="*/ 1136852 w 1136852"/>
              <a:gd name="connsiteY1" fmla="*/ 568559 h 1136851"/>
              <a:gd name="connsiteX2" fmla="*/ 568292 w 1136852"/>
              <a:gd name="connsiteY2" fmla="*/ 1136851 h 1136851"/>
              <a:gd name="connsiteX3" fmla="*/ 0 w 1136852"/>
              <a:gd name="connsiteY3" fmla="*/ 568291 h 1136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6852" h="1136851">
                <a:moveTo>
                  <a:pt x="568560" y="0"/>
                </a:moveTo>
                <a:lnTo>
                  <a:pt x="1136852" y="568559"/>
                </a:lnTo>
                <a:lnTo>
                  <a:pt x="568292" y="1136851"/>
                </a:lnTo>
                <a:lnTo>
                  <a:pt x="0" y="56829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11"/>
            </p:custDataLst>
          </p:nvPr>
        </p:nvSpPr>
        <p:spPr>
          <a:xfrm>
            <a:off x="8900402" y="1295643"/>
            <a:ext cx="620001" cy="584409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2800" b="1" spc="151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en-US" altLang="zh-CN" sz="2800" b="1" spc="151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62000" y="2549525"/>
            <a:ext cx="10083165" cy="3692525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indent="0" fontAlgn="auto">
              <a:lnSpc>
                <a:spcPct val="150000"/>
              </a:lnSpc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（1）值周班级的每个同学都必须积极认真履行值周，按时到岗，不得有迟到早退、漏岗等情况出现。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（2）值周学生规范佩戴红色“值周”标志，在岗时间一律不准说笑打闹、吃零食和其他无关活动。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（3）值周期间要听从安排，并尽职尽责，工作中要掌握统一的标准。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（4）值周班级学生要全面了解各自岗位职责，严格值勤。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（5）值周学生因病或因事不能参加值周时，要向班主任请假，获得允许后方可离开，否则按未上岗处理。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（6）周五下午，值周班级在把全校卫生整理干净，方可与下一周值周班级进行交接。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/>
            <a:endParaRPr lang="zh-CN" altLang="en-US" sz="180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custDataLst>
      <p:tags r:id="rId12"/>
    </p:custDataLst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 flipV="1">
            <a:off x="0" y="6515100"/>
            <a:ext cx="12192635" cy="342900"/>
          </a:xfrm>
          <a:prstGeom prst="rect">
            <a:avLst/>
          </a:prstGeom>
          <a:solidFill>
            <a:schemeClr val="accent1"/>
          </a:solidFill>
          <a:ln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" name="文本框 6"/>
          <p:cNvSpPr txBox="1"/>
          <p:nvPr>
            <p:custDataLst>
              <p:tags r:id="rId2"/>
            </p:custDataLst>
          </p:nvPr>
        </p:nvSpPr>
        <p:spPr>
          <a:xfrm>
            <a:off x="762006" y="152402"/>
            <a:ext cx="10972888" cy="762006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400" spc="330" dirty="0" err="1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寝室卫生</a:t>
            </a:r>
            <a:r>
              <a:rPr lang="zh-CN" sz="2400" spc="330" dirty="0" err="1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流程</a:t>
            </a:r>
            <a:endParaRPr lang="zh-CN" sz="2400" spc="330" dirty="0" err="1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>
            <p:custDataLst>
              <p:tags r:id="rId3"/>
            </p:custDataLst>
          </p:nvPr>
        </p:nvCxnSpPr>
        <p:spPr>
          <a:xfrm>
            <a:off x="533404" y="304800"/>
            <a:ext cx="0" cy="457204"/>
          </a:xfrm>
          <a:prstGeom prst="line">
            <a:avLst/>
          </a:prstGeom>
          <a:ln w="1016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任意多边形 54"/>
          <p:cNvSpPr/>
          <p:nvPr>
            <p:custDataLst>
              <p:tags r:id="rId4"/>
            </p:custDataLst>
          </p:nvPr>
        </p:nvSpPr>
        <p:spPr>
          <a:xfrm>
            <a:off x="1225428" y="3009323"/>
            <a:ext cx="2858721" cy="2515801"/>
          </a:xfrm>
          <a:custGeom>
            <a:avLst/>
            <a:gdLst>
              <a:gd name="connsiteX0" fmla="*/ 0 w 4400550"/>
              <a:gd name="connsiteY0" fmla="*/ 0 h 3872680"/>
              <a:gd name="connsiteX1" fmla="*/ 4400550 w 4400550"/>
              <a:gd name="connsiteY1" fmla="*/ 0 h 3872680"/>
              <a:gd name="connsiteX2" fmla="*/ 4400550 w 4400550"/>
              <a:gd name="connsiteY2" fmla="*/ 1176652 h 3872680"/>
              <a:gd name="connsiteX3" fmla="*/ 2879107 w 4400550"/>
              <a:gd name="connsiteY3" fmla="*/ 1176652 h 3872680"/>
              <a:gd name="connsiteX4" fmla="*/ 2879107 w 4400550"/>
              <a:gd name="connsiteY4" fmla="*/ 2524666 h 3872680"/>
              <a:gd name="connsiteX5" fmla="*/ 1357664 w 4400550"/>
              <a:gd name="connsiteY5" fmla="*/ 2524666 h 3872680"/>
              <a:gd name="connsiteX6" fmla="*/ 1357664 w 4400550"/>
              <a:gd name="connsiteY6" fmla="*/ 3872680 h 3872680"/>
              <a:gd name="connsiteX7" fmla="*/ 0 w 4400550"/>
              <a:gd name="connsiteY7" fmla="*/ 3872680 h 3872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400550" h="3872680">
                <a:moveTo>
                  <a:pt x="0" y="0"/>
                </a:moveTo>
                <a:lnTo>
                  <a:pt x="4400550" y="0"/>
                </a:lnTo>
                <a:lnTo>
                  <a:pt x="4400550" y="1176652"/>
                </a:lnTo>
                <a:lnTo>
                  <a:pt x="2879107" y="1176652"/>
                </a:lnTo>
                <a:lnTo>
                  <a:pt x="2879107" y="2524666"/>
                </a:lnTo>
                <a:lnTo>
                  <a:pt x="1357664" y="2524666"/>
                </a:lnTo>
                <a:lnTo>
                  <a:pt x="1357664" y="3872680"/>
                </a:lnTo>
                <a:lnTo>
                  <a:pt x="0" y="3872680"/>
                </a:lnTo>
                <a:close/>
              </a:path>
            </a:pathLst>
          </a:custGeom>
          <a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TextBox 27"/>
          <p:cNvSpPr/>
          <p:nvPr>
            <p:custDataLst>
              <p:tags r:id="rId6"/>
            </p:custDataLst>
          </p:nvPr>
        </p:nvSpPr>
        <p:spPr>
          <a:xfrm>
            <a:off x="1225428" y="5628520"/>
            <a:ext cx="1976745" cy="866278"/>
          </a:xfrm>
          <a:prstGeom prst="rect">
            <a:avLst/>
          </a:prstGeom>
          <a:solidFill>
            <a:schemeClr val="accent2"/>
          </a:solidFill>
        </p:spPr>
        <p:txBody>
          <a:bodyPr wrap="square" rtlCol="0" anchor="ctr" anchorCtr="0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 sz="32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TextBox 32"/>
          <p:cNvSpPr/>
          <p:nvPr>
            <p:custDataLst>
              <p:tags r:id="rId7"/>
            </p:custDataLst>
          </p:nvPr>
        </p:nvSpPr>
        <p:spPr>
          <a:xfrm>
            <a:off x="2213800" y="4752812"/>
            <a:ext cx="1976745" cy="875708"/>
          </a:xfrm>
          <a:prstGeom prst="rect">
            <a:avLst/>
          </a:prstGeom>
          <a:solidFill>
            <a:schemeClr val="accent3"/>
          </a:solidFill>
        </p:spPr>
        <p:txBody>
          <a:bodyPr wrap="square" rtlCol="0" anchor="ctr" anchorCtr="0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 sz="32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TextBox 33"/>
          <p:cNvSpPr/>
          <p:nvPr>
            <p:custDataLst>
              <p:tags r:id="rId8"/>
            </p:custDataLst>
          </p:nvPr>
        </p:nvSpPr>
        <p:spPr>
          <a:xfrm>
            <a:off x="3202172" y="3877104"/>
            <a:ext cx="1976745" cy="875708"/>
          </a:xfrm>
          <a:prstGeom prst="rect">
            <a:avLst/>
          </a:prstGeom>
          <a:solidFill>
            <a:schemeClr val="accent2"/>
          </a:solidFill>
        </p:spPr>
        <p:txBody>
          <a:bodyPr wrap="square" rtlCol="0" anchor="ctr" anchorCtr="0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 sz="32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TextBox 34"/>
          <p:cNvSpPr/>
          <p:nvPr>
            <p:custDataLst>
              <p:tags r:id="rId9"/>
            </p:custDataLst>
          </p:nvPr>
        </p:nvSpPr>
        <p:spPr>
          <a:xfrm>
            <a:off x="4190544" y="3001589"/>
            <a:ext cx="1976745" cy="875708"/>
          </a:xfrm>
          <a:prstGeom prst="rect">
            <a:avLst/>
          </a:prstGeom>
          <a:solidFill>
            <a:schemeClr val="accent3"/>
          </a:solidFill>
        </p:spPr>
        <p:txBody>
          <a:bodyPr wrap="square" rtlCol="0" anchor="ctr" anchorCtr="0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 sz="32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矩形 6"/>
          <p:cNvSpPr/>
          <p:nvPr>
            <p:custDataLst>
              <p:tags r:id="rId10"/>
            </p:custDataLst>
          </p:nvPr>
        </p:nvSpPr>
        <p:spPr>
          <a:xfrm>
            <a:off x="3202172" y="5628520"/>
            <a:ext cx="207716" cy="86627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矩形 55"/>
          <p:cNvSpPr/>
          <p:nvPr>
            <p:custDataLst>
              <p:tags r:id="rId11"/>
            </p:custDataLst>
          </p:nvPr>
        </p:nvSpPr>
        <p:spPr>
          <a:xfrm>
            <a:off x="4190544" y="4752768"/>
            <a:ext cx="207716" cy="87555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矩形 56"/>
          <p:cNvSpPr/>
          <p:nvPr>
            <p:custDataLst>
              <p:tags r:id="rId12"/>
            </p:custDataLst>
          </p:nvPr>
        </p:nvSpPr>
        <p:spPr>
          <a:xfrm>
            <a:off x="5179150" y="3876780"/>
            <a:ext cx="207716" cy="876076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文本框 57"/>
          <p:cNvSpPr txBox="1"/>
          <p:nvPr>
            <p:custDataLst>
              <p:tags r:id="rId13"/>
            </p:custDataLst>
          </p:nvPr>
        </p:nvSpPr>
        <p:spPr>
          <a:xfrm>
            <a:off x="3545672" y="5628048"/>
            <a:ext cx="2098825" cy="876180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>
            <a:normAutofit/>
          </a:bodyPr>
          <a:lstStyle/>
          <a:p>
            <a:pPr marL="0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z="1900" spc="110">
                <a:solidFill>
                  <a:schemeClr val="l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进屋通风</a:t>
            </a:r>
            <a:endParaRPr lang="zh-CN" altLang="en-US" sz="1900" spc="110">
              <a:solidFill>
                <a:schemeClr val="l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文本框 59"/>
          <p:cNvSpPr txBox="1"/>
          <p:nvPr>
            <p:custDataLst>
              <p:tags r:id="rId14"/>
            </p:custDataLst>
          </p:nvPr>
        </p:nvSpPr>
        <p:spPr>
          <a:xfrm>
            <a:off x="4480426" y="4760158"/>
            <a:ext cx="2098825" cy="851072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>
            <a:normAutofit/>
          </a:bodyPr>
          <a:lstStyle/>
          <a:p>
            <a:pPr marL="0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z="1900" spc="110">
                <a:solidFill>
                  <a:schemeClr val="l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补充日用品</a:t>
            </a:r>
            <a:endParaRPr lang="zh-CN" altLang="en-US" sz="1900" spc="110">
              <a:solidFill>
                <a:schemeClr val="l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" name="文本框 61"/>
          <p:cNvSpPr txBox="1"/>
          <p:nvPr>
            <p:custDataLst>
              <p:tags r:id="rId15"/>
            </p:custDataLst>
          </p:nvPr>
        </p:nvSpPr>
        <p:spPr>
          <a:xfrm>
            <a:off x="5415180" y="3893597"/>
            <a:ext cx="2098825" cy="849744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>
            <a:normAutofit/>
          </a:bodyPr>
          <a:lstStyle/>
          <a:p>
            <a:pPr marL="0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z="1900" spc="110">
                <a:solidFill>
                  <a:schemeClr val="l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收垃圾</a:t>
            </a:r>
            <a:endParaRPr lang="zh-CN" altLang="en-US" sz="1900" spc="110">
              <a:solidFill>
                <a:schemeClr val="l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" name="文本框 63"/>
          <p:cNvSpPr txBox="1"/>
          <p:nvPr>
            <p:custDataLst>
              <p:tags r:id="rId16"/>
            </p:custDataLst>
          </p:nvPr>
        </p:nvSpPr>
        <p:spPr>
          <a:xfrm>
            <a:off x="6167288" y="3004101"/>
            <a:ext cx="2098825" cy="872680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>
            <a:normAutofit/>
          </a:bodyPr>
          <a:lstStyle/>
          <a:p>
            <a:pPr marL="0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z="1900" spc="110">
                <a:solidFill>
                  <a:schemeClr val="l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清洁卫生间</a:t>
            </a:r>
            <a:endParaRPr lang="zh-CN" altLang="en-US" sz="1900" spc="110">
              <a:solidFill>
                <a:schemeClr val="l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文本框 28"/>
          <p:cNvSpPr txBox="1"/>
          <p:nvPr>
            <p:custDataLst>
              <p:tags r:id="rId17"/>
            </p:custDataLst>
          </p:nvPr>
        </p:nvSpPr>
        <p:spPr>
          <a:xfrm>
            <a:off x="1777342" y="5643989"/>
            <a:ext cx="872915" cy="835341"/>
          </a:xfrm>
          <a:prstGeom prst="rect">
            <a:avLst/>
          </a:prstGeom>
          <a:noFill/>
        </p:spPr>
        <p:txBody>
          <a:bodyPr wrap="square" rtlCol="0" anchor="ctr" anchorCtr="0">
            <a:normAutofit fontScale="90000" lnSpcReduction="100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48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n-US" altLang="zh-CN" sz="480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文本框 29"/>
          <p:cNvSpPr txBox="1"/>
          <p:nvPr>
            <p:custDataLst>
              <p:tags r:id="rId18"/>
            </p:custDataLst>
          </p:nvPr>
        </p:nvSpPr>
        <p:spPr>
          <a:xfrm>
            <a:off x="3754086" y="3895874"/>
            <a:ext cx="872915" cy="835341"/>
          </a:xfrm>
          <a:prstGeom prst="rect">
            <a:avLst/>
          </a:prstGeom>
          <a:noFill/>
        </p:spPr>
        <p:txBody>
          <a:bodyPr wrap="square" rtlCol="0" anchor="ctr" anchorCtr="0">
            <a:normAutofit fontScale="90000" lnSpcReduction="100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48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n-US" altLang="zh-CN" sz="480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文本框 30"/>
          <p:cNvSpPr txBox="1"/>
          <p:nvPr>
            <p:custDataLst>
              <p:tags r:id="rId19"/>
            </p:custDataLst>
          </p:nvPr>
        </p:nvSpPr>
        <p:spPr>
          <a:xfrm>
            <a:off x="2765714" y="4769932"/>
            <a:ext cx="872915" cy="835341"/>
          </a:xfrm>
          <a:prstGeom prst="rect">
            <a:avLst/>
          </a:prstGeom>
          <a:noFill/>
        </p:spPr>
        <p:txBody>
          <a:bodyPr wrap="square" rtlCol="0" anchor="ctr" anchorCtr="0">
            <a:normAutofit fontScale="90000" lnSpcReduction="100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48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n-US" altLang="zh-CN" sz="480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文本框 31"/>
          <p:cNvSpPr txBox="1"/>
          <p:nvPr>
            <p:custDataLst>
              <p:tags r:id="rId20"/>
            </p:custDataLst>
          </p:nvPr>
        </p:nvSpPr>
        <p:spPr>
          <a:xfrm>
            <a:off x="4742458" y="3021817"/>
            <a:ext cx="872915" cy="835341"/>
          </a:xfrm>
          <a:prstGeom prst="rect">
            <a:avLst/>
          </a:prstGeom>
          <a:noFill/>
        </p:spPr>
        <p:txBody>
          <a:bodyPr wrap="square" rtlCol="0" anchor="ctr" anchorCtr="0">
            <a:normAutofit fontScale="90000" lnSpcReduction="100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48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en-US" altLang="zh-CN" sz="480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33"/>
          <p:cNvSpPr/>
          <p:nvPr>
            <p:custDataLst>
              <p:tags r:id="rId21"/>
            </p:custDataLst>
          </p:nvPr>
        </p:nvSpPr>
        <p:spPr>
          <a:xfrm>
            <a:off x="4815072" y="2109264"/>
            <a:ext cx="1976745" cy="875708"/>
          </a:xfrm>
          <a:prstGeom prst="rect">
            <a:avLst/>
          </a:prstGeom>
          <a:solidFill>
            <a:schemeClr val="accent2"/>
          </a:solidFill>
        </p:spPr>
        <p:txBody>
          <a:bodyPr wrap="square" rtlCol="0" anchor="ctr" anchorCtr="0">
            <a:normAutofit/>
          </a:bodyPr>
          <a:p>
            <a:pPr algn="ctr">
              <a:lnSpc>
                <a:spcPct val="120000"/>
              </a:lnSpc>
            </a:pPr>
            <a:endParaRPr lang="zh-CN" altLang="en-US" sz="32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Box 34"/>
          <p:cNvSpPr/>
          <p:nvPr>
            <p:custDataLst>
              <p:tags r:id="rId22"/>
            </p:custDataLst>
          </p:nvPr>
        </p:nvSpPr>
        <p:spPr>
          <a:xfrm>
            <a:off x="5615484" y="1196919"/>
            <a:ext cx="1976745" cy="875708"/>
          </a:xfrm>
          <a:prstGeom prst="rect">
            <a:avLst/>
          </a:prstGeom>
          <a:solidFill>
            <a:schemeClr val="accent3"/>
          </a:solidFill>
        </p:spPr>
        <p:txBody>
          <a:bodyPr wrap="square" rtlCol="0" anchor="ctr" anchorCtr="0">
            <a:normAutofit/>
          </a:bodyPr>
          <a:p>
            <a:pPr algn="ctr">
              <a:lnSpc>
                <a:spcPct val="120000"/>
              </a:lnSpc>
            </a:pPr>
            <a:endParaRPr lang="zh-CN" altLang="en-US" sz="32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>
            <p:custDataLst>
              <p:tags r:id="rId23"/>
            </p:custDataLst>
          </p:nvPr>
        </p:nvSpPr>
        <p:spPr>
          <a:xfrm>
            <a:off x="5294273" y="2092177"/>
            <a:ext cx="872915" cy="835341"/>
          </a:xfrm>
          <a:prstGeom prst="rect">
            <a:avLst/>
          </a:prstGeom>
          <a:noFill/>
        </p:spPr>
        <p:txBody>
          <a:bodyPr wrap="square" rtlCol="0" anchor="ctr" anchorCtr="0">
            <a:normAutofit fontScale="90000" lnSpcReduction="10000"/>
          </a:bodyPr>
          <a:p>
            <a:pPr algn="ctr">
              <a:lnSpc>
                <a:spcPct val="120000"/>
              </a:lnSpc>
            </a:pPr>
            <a:r>
              <a:rPr lang="en-US" altLang="zh-CN" sz="48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05</a:t>
            </a:r>
            <a:endParaRPr lang="en-US" altLang="zh-CN" sz="480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>
            <p:custDataLst>
              <p:tags r:id="rId24"/>
            </p:custDataLst>
          </p:nvPr>
        </p:nvSpPr>
        <p:spPr>
          <a:xfrm>
            <a:off x="6167398" y="1180317"/>
            <a:ext cx="872915" cy="835341"/>
          </a:xfrm>
          <a:prstGeom prst="rect">
            <a:avLst/>
          </a:prstGeom>
          <a:noFill/>
        </p:spPr>
        <p:txBody>
          <a:bodyPr wrap="square" rtlCol="0" anchor="ctr" anchorCtr="0">
            <a:normAutofit fontScale="90000" lnSpcReduction="100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48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06</a:t>
            </a:r>
            <a:endParaRPr lang="en-US" altLang="zh-CN" sz="480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>
            <p:custDataLst>
              <p:tags r:id="rId25"/>
            </p:custDataLst>
          </p:nvPr>
        </p:nvSpPr>
        <p:spPr>
          <a:xfrm>
            <a:off x="6905793" y="2114466"/>
            <a:ext cx="2098825" cy="872680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>
            <a:normAutofit/>
          </a:bodyPr>
          <a:p>
            <a:pPr marL="0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z="1900" spc="110">
                <a:solidFill>
                  <a:schemeClr val="l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除尘</a:t>
            </a:r>
            <a:endParaRPr lang="zh-CN" altLang="en-US" sz="1900" spc="110">
              <a:solidFill>
                <a:schemeClr val="l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>
            <p:custDataLst>
              <p:tags r:id="rId26"/>
            </p:custDataLst>
          </p:nvPr>
        </p:nvSpPr>
        <p:spPr>
          <a:xfrm>
            <a:off x="7683033" y="1142916"/>
            <a:ext cx="2098825" cy="872680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>
            <a:normAutofit/>
          </a:bodyPr>
          <a:lstStyle/>
          <a:p>
            <a:pPr marL="0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z="1900" spc="110">
                <a:solidFill>
                  <a:schemeClr val="l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清洁地面</a:t>
            </a:r>
            <a:endParaRPr lang="zh-CN" altLang="en-US" sz="1900" spc="110">
              <a:solidFill>
                <a:schemeClr val="l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Box 33"/>
          <p:cNvSpPr/>
          <p:nvPr>
            <p:custDataLst>
              <p:tags r:id="rId27"/>
            </p:custDataLst>
          </p:nvPr>
        </p:nvSpPr>
        <p:spPr>
          <a:xfrm>
            <a:off x="6289542" y="342059"/>
            <a:ext cx="1976745" cy="875708"/>
          </a:xfrm>
          <a:prstGeom prst="rect">
            <a:avLst/>
          </a:prstGeom>
          <a:solidFill>
            <a:schemeClr val="accent2"/>
          </a:solidFill>
        </p:spPr>
        <p:txBody>
          <a:bodyPr wrap="square" rtlCol="0" anchor="ctr" anchorCtr="0">
            <a:normAutofit/>
          </a:bodyPr>
          <a:p>
            <a:pPr algn="ctr">
              <a:lnSpc>
                <a:spcPct val="120000"/>
              </a:lnSpc>
            </a:pPr>
            <a:endParaRPr lang="zh-CN" altLang="en-US" sz="32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文本框 15"/>
          <p:cNvSpPr txBox="1"/>
          <p:nvPr>
            <p:custDataLst>
              <p:tags r:id="rId28"/>
            </p:custDataLst>
          </p:nvPr>
        </p:nvSpPr>
        <p:spPr>
          <a:xfrm>
            <a:off x="6905903" y="382757"/>
            <a:ext cx="872915" cy="835341"/>
          </a:xfrm>
          <a:prstGeom prst="rect">
            <a:avLst/>
          </a:prstGeom>
          <a:noFill/>
        </p:spPr>
        <p:txBody>
          <a:bodyPr wrap="square" rtlCol="0" anchor="ctr" anchorCtr="0">
            <a:normAutofit fontScale="90000" lnSpcReduction="10000"/>
          </a:bodyPr>
          <a:p>
            <a:pPr algn="ctr">
              <a:lnSpc>
                <a:spcPct val="120000"/>
              </a:lnSpc>
            </a:pPr>
            <a:r>
              <a:rPr lang="en-US" altLang="zh-CN" sz="48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07</a:t>
            </a:r>
            <a:endParaRPr lang="en-US" altLang="zh-CN" sz="480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>
            <p:custDataLst>
              <p:tags r:id="rId29"/>
            </p:custDataLst>
          </p:nvPr>
        </p:nvSpPr>
        <p:spPr>
          <a:xfrm>
            <a:off x="8462178" y="382821"/>
            <a:ext cx="2098825" cy="872680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>
            <a:normAutofit/>
          </a:bodyPr>
          <a:p>
            <a:pPr marL="0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z="1900" spc="110">
                <a:solidFill>
                  <a:schemeClr val="l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检查报修</a:t>
            </a:r>
            <a:endParaRPr lang="zh-CN" altLang="en-US" sz="1900" spc="110">
              <a:solidFill>
                <a:schemeClr val="l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任意多边形 17"/>
          <p:cNvSpPr/>
          <p:nvPr>
            <p:custDataLst>
              <p:tags r:id="rId30"/>
            </p:custDataLst>
          </p:nvPr>
        </p:nvSpPr>
        <p:spPr>
          <a:xfrm>
            <a:off x="3363473" y="374708"/>
            <a:ext cx="2858721" cy="2515801"/>
          </a:xfrm>
          <a:custGeom>
            <a:avLst/>
            <a:gdLst>
              <a:gd name="connsiteX0" fmla="*/ 0 w 4400550"/>
              <a:gd name="connsiteY0" fmla="*/ 0 h 3872680"/>
              <a:gd name="connsiteX1" fmla="*/ 4400550 w 4400550"/>
              <a:gd name="connsiteY1" fmla="*/ 0 h 3872680"/>
              <a:gd name="connsiteX2" fmla="*/ 4400550 w 4400550"/>
              <a:gd name="connsiteY2" fmla="*/ 1176652 h 3872680"/>
              <a:gd name="connsiteX3" fmla="*/ 2879107 w 4400550"/>
              <a:gd name="connsiteY3" fmla="*/ 1176652 h 3872680"/>
              <a:gd name="connsiteX4" fmla="*/ 2879107 w 4400550"/>
              <a:gd name="connsiteY4" fmla="*/ 2524666 h 3872680"/>
              <a:gd name="connsiteX5" fmla="*/ 1357664 w 4400550"/>
              <a:gd name="connsiteY5" fmla="*/ 2524666 h 3872680"/>
              <a:gd name="connsiteX6" fmla="*/ 1357664 w 4400550"/>
              <a:gd name="connsiteY6" fmla="*/ 3872680 h 3872680"/>
              <a:gd name="connsiteX7" fmla="*/ 0 w 4400550"/>
              <a:gd name="connsiteY7" fmla="*/ 3872680 h 3872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400550" h="3872680">
                <a:moveTo>
                  <a:pt x="0" y="0"/>
                </a:moveTo>
                <a:lnTo>
                  <a:pt x="4400550" y="0"/>
                </a:lnTo>
                <a:lnTo>
                  <a:pt x="4400550" y="1176652"/>
                </a:lnTo>
                <a:lnTo>
                  <a:pt x="2879107" y="1176652"/>
                </a:lnTo>
                <a:lnTo>
                  <a:pt x="2879107" y="2524666"/>
                </a:lnTo>
                <a:lnTo>
                  <a:pt x="1357664" y="2524666"/>
                </a:lnTo>
                <a:lnTo>
                  <a:pt x="1357664" y="3872680"/>
                </a:lnTo>
                <a:lnTo>
                  <a:pt x="0" y="3872680"/>
                </a:lnTo>
                <a:close/>
              </a:path>
            </a:pathLst>
          </a:custGeom>
          <a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31"/>
    </p:custDataLst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1"/>
            </p:custDataLst>
          </p:nvPr>
        </p:nvSpPr>
        <p:spPr>
          <a:xfrm flipV="1">
            <a:off x="0" y="6515100"/>
            <a:ext cx="12192635" cy="342900"/>
          </a:xfrm>
          <a:prstGeom prst="rect">
            <a:avLst/>
          </a:prstGeom>
          <a:solidFill>
            <a:schemeClr val="accent1"/>
          </a:solidFill>
          <a:ln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" name="文本框 6"/>
          <p:cNvSpPr txBox="1"/>
          <p:nvPr>
            <p:custDataLst>
              <p:tags r:id="rId2"/>
            </p:custDataLst>
          </p:nvPr>
        </p:nvSpPr>
        <p:spPr>
          <a:xfrm>
            <a:off x="845000" y="184411"/>
            <a:ext cx="10972888" cy="762006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400" spc="330" dirty="0" err="1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寝室卫生打扫</a:t>
            </a:r>
            <a:r>
              <a:rPr lang="zh-CN" sz="2400" spc="330" dirty="0" err="1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方法</a:t>
            </a:r>
            <a:endParaRPr lang="zh-CN" sz="2400" spc="330" dirty="0" err="1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>
            <p:custDataLst>
              <p:tags r:id="rId3"/>
            </p:custDataLst>
          </p:nvPr>
        </p:nvCxnSpPr>
        <p:spPr>
          <a:xfrm>
            <a:off x="533404" y="304800"/>
            <a:ext cx="0" cy="457204"/>
          </a:xfrm>
          <a:prstGeom prst="line">
            <a:avLst/>
          </a:prstGeom>
          <a:ln w="1016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圆角矩形 27"/>
          <p:cNvSpPr/>
          <p:nvPr>
            <p:custDataLst>
              <p:tags r:id="rId4"/>
            </p:custDataLst>
          </p:nvPr>
        </p:nvSpPr>
        <p:spPr>
          <a:xfrm>
            <a:off x="1306195" y="1680351"/>
            <a:ext cx="1971604" cy="1771791"/>
          </a:xfrm>
          <a:prstGeom prst="roundRect">
            <a:avLst>
              <a:gd name="adj" fmla="val 7734"/>
            </a:avLst>
          </a:pr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圆角矩形 28"/>
          <p:cNvSpPr/>
          <p:nvPr>
            <p:custDataLst>
              <p:tags r:id="rId5"/>
            </p:custDataLst>
          </p:nvPr>
        </p:nvSpPr>
        <p:spPr>
          <a:xfrm>
            <a:off x="3770559" y="1680351"/>
            <a:ext cx="1971604" cy="1771791"/>
          </a:xfrm>
          <a:prstGeom prst="roundRect">
            <a:avLst>
              <a:gd name="adj" fmla="val 7734"/>
            </a:avLst>
          </a:prstGeom>
          <a:solidFill>
            <a:schemeClr val="accent2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2" name="圆角矩形 31"/>
          <p:cNvSpPr/>
          <p:nvPr>
            <p:custDataLst>
              <p:tags r:id="rId6"/>
            </p:custDataLst>
          </p:nvPr>
        </p:nvSpPr>
        <p:spPr>
          <a:xfrm>
            <a:off x="6234924" y="1680351"/>
            <a:ext cx="1971604" cy="1771791"/>
          </a:xfrm>
          <a:prstGeom prst="roundRect">
            <a:avLst>
              <a:gd name="adj" fmla="val 7734"/>
            </a:avLst>
          </a:pr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3" name="圆角矩形 32"/>
          <p:cNvSpPr/>
          <p:nvPr>
            <p:custDataLst>
              <p:tags r:id="rId7"/>
            </p:custDataLst>
          </p:nvPr>
        </p:nvSpPr>
        <p:spPr>
          <a:xfrm>
            <a:off x="8699288" y="1680351"/>
            <a:ext cx="1971604" cy="1771791"/>
          </a:xfrm>
          <a:prstGeom prst="roundRect">
            <a:avLst>
              <a:gd name="adj" fmla="val 7734"/>
            </a:avLst>
          </a:prstGeom>
          <a:solidFill>
            <a:schemeClr val="accent2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4" name="圆角矩形 33"/>
          <p:cNvSpPr/>
          <p:nvPr>
            <p:custDataLst>
              <p:tags r:id="rId8"/>
            </p:custDataLst>
          </p:nvPr>
        </p:nvSpPr>
        <p:spPr>
          <a:xfrm>
            <a:off x="1306195" y="3993444"/>
            <a:ext cx="1971604" cy="1771791"/>
          </a:xfrm>
          <a:prstGeom prst="roundRect">
            <a:avLst>
              <a:gd name="adj" fmla="val 7734"/>
            </a:avLst>
          </a:prstGeom>
          <a:solidFill>
            <a:schemeClr val="accent2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2" name="圆角矩形 51"/>
          <p:cNvSpPr/>
          <p:nvPr>
            <p:custDataLst>
              <p:tags r:id="rId9"/>
            </p:custDataLst>
          </p:nvPr>
        </p:nvSpPr>
        <p:spPr>
          <a:xfrm>
            <a:off x="3770559" y="3993444"/>
            <a:ext cx="1971604" cy="1771791"/>
          </a:xfrm>
          <a:prstGeom prst="roundRect">
            <a:avLst>
              <a:gd name="adj" fmla="val 7734"/>
            </a:avLst>
          </a:pr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8" name="圆角矩形 57"/>
          <p:cNvSpPr/>
          <p:nvPr>
            <p:custDataLst>
              <p:tags r:id="rId10"/>
            </p:custDataLst>
          </p:nvPr>
        </p:nvSpPr>
        <p:spPr>
          <a:xfrm>
            <a:off x="6234924" y="3993444"/>
            <a:ext cx="1971604" cy="1771791"/>
          </a:xfrm>
          <a:prstGeom prst="roundRect">
            <a:avLst>
              <a:gd name="adj" fmla="val 7734"/>
            </a:avLst>
          </a:pr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64" name="圆角矩形 63"/>
          <p:cNvSpPr/>
          <p:nvPr>
            <p:custDataLst>
              <p:tags r:id="rId11"/>
            </p:custDataLst>
          </p:nvPr>
        </p:nvSpPr>
        <p:spPr>
          <a:xfrm>
            <a:off x="8699288" y="3993444"/>
            <a:ext cx="1971604" cy="1771791"/>
          </a:xfrm>
          <a:prstGeom prst="roundRect">
            <a:avLst>
              <a:gd name="adj" fmla="val 7734"/>
            </a:avLst>
          </a:pr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5" name="圆角矩形 34"/>
          <p:cNvSpPr/>
          <p:nvPr>
            <p:custDataLst>
              <p:tags r:id="rId12"/>
            </p:custDataLst>
          </p:nvPr>
        </p:nvSpPr>
        <p:spPr>
          <a:xfrm>
            <a:off x="1402715" y="1749778"/>
            <a:ext cx="1971604" cy="1771791"/>
          </a:xfrm>
          <a:prstGeom prst="roundRect">
            <a:avLst>
              <a:gd name="adj" fmla="val 7734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US" altLang="zh-CN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圆角矩形 35"/>
          <p:cNvSpPr/>
          <p:nvPr>
            <p:custDataLst>
              <p:tags r:id="rId13"/>
            </p:custDataLst>
          </p:nvPr>
        </p:nvSpPr>
        <p:spPr>
          <a:xfrm>
            <a:off x="1528022" y="1855329"/>
            <a:ext cx="1971604" cy="1771791"/>
          </a:xfrm>
          <a:prstGeom prst="roundRect">
            <a:avLst>
              <a:gd name="adj" fmla="val 7734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>
            <p:custDataLst>
              <p:tags r:id="rId14"/>
            </p:custDataLst>
          </p:nvPr>
        </p:nvSpPr>
        <p:spPr>
          <a:xfrm>
            <a:off x="1601964" y="1971040"/>
            <a:ext cx="1824849" cy="1550529"/>
          </a:xfrm>
          <a:prstGeom prst="rect">
            <a:avLst/>
          </a:prstGeom>
          <a:noFill/>
        </p:spPr>
        <p:txBody>
          <a:bodyPr wrap="square" rtlCol="0" anchor="ctr" anchorCtr="0">
            <a:normAutofit fontScale="50000"/>
          </a:bodyPr>
          <a:lstStyle/>
          <a:p>
            <a:pPr mar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z="2000" spc="160">
                <a:solidFill>
                  <a:schemeClr val="lt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如有阳台，首先从阳台窗户开始，窗户玻璃通过吸水抹布擦干净，然后归置阳台衣架、晾衣架等，要摆放整齐。不放置其他杂物，再开始清洁阳台地面。</a:t>
            </a:r>
            <a:endParaRPr lang="zh-CN" altLang="en-US" sz="2000" spc="160">
              <a:solidFill>
                <a:schemeClr val="lt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圆角矩形 36"/>
          <p:cNvSpPr/>
          <p:nvPr>
            <p:custDataLst>
              <p:tags r:id="rId15"/>
            </p:custDataLst>
          </p:nvPr>
        </p:nvSpPr>
        <p:spPr>
          <a:xfrm>
            <a:off x="3867079" y="1749778"/>
            <a:ext cx="1971604" cy="1771791"/>
          </a:xfrm>
          <a:prstGeom prst="roundRect">
            <a:avLst>
              <a:gd name="adj" fmla="val 7734"/>
            </a:avLst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altLang="zh-CN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8" name="圆角矩形 37"/>
          <p:cNvSpPr/>
          <p:nvPr>
            <p:custDataLst>
              <p:tags r:id="rId16"/>
            </p:custDataLst>
          </p:nvPr>
        </p:nvSpPr>
        <p:spPr>
          <a:xfrm>
            <a:off x="3992386" y="1855329"/>
            <a:ext cx="1971604" cy="1771791"/>
          </a:xfrm>
          <a:prstGeom prst="roundRect">
            <a:avLst>
              <a:gd name="adj" fmla="val 7734"/>
            </a:avLst>
          </a:prstGeom>
          <a:gradFill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9" name="文本框 38"/>
          <p:cNvSpPr txBox="1"/>
          <p:nvPr>
            <p:custDataLst>
              <p:tags r:id="rId17"/>
            </p:custDataLst>
          </p:nvPr>
        </p:nvSpPr>
        <p:spPr>
          <a:xfrm>
            <a:off x="4066328" y="1971040"/>
            <a:ext cx="1824849" cy="1550529"/>
          </a:xfrm>
          <a:prstGeom prst="rect">
            <a:avLst/>
          </a:prstGeom>
          <a:noFill/>
        </p:spPr>
        <p:txBody>
          <a:bodyPr wrap="square" rtlCol="0" anchor="ctr" anchorCtr="0">
            <a:normAutofit lnSpcReduction="10000"/>
          </a:bodyPr>
          <a:lstStyle/>
          <a:p>
            <a:pPr mar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z="2000" spc="120">
                <a:solidFill>
                  <a:schemeClr val="lt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洗漱台用抹布清洁干净，然后把洗漱用品摆放整齐。</a:t>
            </a:r>
            <a:endParaRPr lang="zh-CN" altLang="en-US" sz="2000" spc="120">
              <a:solidFill>
                <a:schemeClr val="lt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圆角矩形 39"/>
          <p:cNvSpPr/>
          <p:nvPr>
            <p:custDataLst>
              <p:tags r:id="rId18"/>
            </p:custDataLst>
          </p:nvPr>
        </p:nvSpPr>
        <p:spPr>
          <a:xfrm>
            <a:off x="6331444" y="1749778"/>
            <a:ext cx="1971604" cy="1771791"/>
          </a:xfrm>
          <a:prstGeom prst="roundRect">
            <a:avLst>
              <a:gd name="adj" fmla="val 7734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altLang="zh-CN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2" name="圆角矩形 41"/>
          <p:cNvSpPr/>
          <p:nvPr>
            <p:custDataLst>
              <p:tags r:id="rId19"/>
            </p:custDataLst>
          </p:nvPr>
        </p:nvSpPr>
        <p:spPr>
          <a:xfrm>
            <a:off x="6456751" y="1855329"/>
            <a:ext cx="1971604" cy="1771791"/>
          </a:xfrm>
          <a:prstGeom prst="roundRect">
            <a:avLst>
              <a:gd name="adj" fmla="val 7734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3" name="文本框 42"/>
          <p:cNvSpPr txBox="1"/>
          <p:nvPr>
            <p:custDataLst>
              <p:tags r:id="rId20"/>
            </p:custDataLst>
          </p:nvPr>
        </p:nvSpPr>
        <p:spPr>
          <a:xfrm>
            <a:off x="6530693" y="1971040"/>
            <a:ext cx="1824849" cy="1550529"/>
          </a:xfrm>
          <a:prstGeom prst="rect">
            <a:avLst/>
          </a:prstGeom>
          <a:noFill/>
        </p:spPr>
        <p:txBody>
          <a:bodyPr wrap="square" rtlCol="0" anchor="ctr" anchorCtr="0">
            <a:normAutofit fontScale="90000" lnSpcReduction="20000"/>
          </a:bodyPr>
          <a:lstStyle/>
          <a:p>
            <a:pPr mar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z="2000" spc="120">
                <a:solidFill>
                  <a:schemeClr val="lt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整理寝室桌子，可以将桌上不要的东西丢掉，然后用抹布把桌子擦干净。</a:t>
            </a:r>
            <a:endParaRPr lang="zh-CN" altLang="en-US" sz="2000" spc="120">
              <a:solidFill>
                <a:schemeClr val="lt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圆角矩形 48"/>
          <p:cNvSpPr/>
          <p:nvPr>
            <p:custDataLst>
              <p:tags r:id="rId21"/>
            </p:custDataLst>
          </p:nvPr>
        </p:nvSpPr>
        <p:spPr>
          <a:xfrm>
            <a:off x="1402715" y="4062871"/>
            <a:ext cx="1971604" cy="1771791"/>
          </a:xfrm>
          <a:prstGeom prst="roundRect">
            <a:avLst>
              <a:gd name="adj" fmla="val 7734"/>
            </a:avLst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altLang="zh-CN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0" name="圆角矩形 49"/>
          <p:cNvSpPr/>
          <p:nvPr>
            <p:custDataLst>
              <p:tags r:id="rId22"/>
            </p:custDataLst>
          </p:nvPr>
        </p:nvSpPr>
        <p:spPr>
          <a:xfrm>
            <a:off x="1528022" y="4168422"/>
            <a:ext cx="1971604" cy="1771791"/>
          </a:xfrm>
          <a:prstGeom prst="roundRect">
            <a:avLst>
              <a:gd name="adj" fmla="val 7734"/>
            </a:avLst>
          </a:prstGeom>
          <a:gradFill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1" name="文本框 50"/>
          <p:cNvSpPr txBox="1"/>
          <p:nvPr>
            <p:custDataLst>
              <p:tags r:id="rId23"/>
            </p:custDataLst>
          </p:nvPr>
        </p:nvSpPr>
        <p:spPr>
          <a:xfrm>
            <a:off x="1601964" y="4284133"/>
            <a:ext cx="1824849" cy="1550529"/>
          </a:xfrm>
          <a:prstGeom prst="rect">
            <a:avLst/>
          </a:prstGeom>
          <a:noFill/>
        </p:spPr>
        <p:txBody>
          <a:bodyPr wrap="square" rtlCol="0" anchor="ctr" anchorCtr="0">
            <a:normAutofit lnSpcReduction="10000"/>
          </a:bodyPr>
          <a:lstStyle/>
          <a:p>
            <a:pPr mar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z="2000" spc="120">
                <a:solidFill>
                  <a:schemeClr val="lt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整理桌上的物品，摆放整齐。</a:t>
            </a:r>
            <a:endParaRPr lang="zh-CN" altLang="en-US" sz="2000" spc="120">
              <a:solidFill>
                <a:schemeClr val="lt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圆角矩形 52"/>
          <p:cNvSpPr/>
          <p:nvPr>
            <p:custDataLst>
              <p:tags r:id="rId24"/>
            </p:custDataLst>
          </p:nvPr>
        </p:nvSpPr>
        <p:spPr>
          <a:xfrm>
            <a:off x="3867079" y="4062871"/>
            <a:ext cx="1971604" cy="1771791"/>
          </a:xfrm>
          <a:prstGeom prst="roundRect">
            <a:avLst>
              <a:gd name="adj" fmla="val 7734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altLang="zh-CN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4" name="圆角矩形 53"/>
          <p:cNvSpPr/>
          <p:nvPr>
            <p:custDataLst>
              <p:tags r:id="rId25"/>
            </p:custDataLst>
          </p:nvPr>
        </p:nvSpPr>
        <p:spPr>
          <a:xfrm>
            <a:off x="3992386" y="4168422"/>
            <a:ext cx="1971604" cy="1771791"/>
          </a:xfrm>
          <a:prstGeom prst="roundRect">
            <a:avLst>
              <a:gd name="adj" fmla="val 7734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5" name="文本框 54"/>
          <p:cNvSpPr txBox="1"/>
          <p:nvPr>
            <p:custDataLst>
              <p:tags r:id="rId26"/>
            </p:custDataLst>
          </p:nvPr>
        </p:nvSpPr>
        <p:spPr>
          <a:xfrm>
            <a:off x="4066328" y="4284133"/>
            <a:ext cx="1824849" cy="1550529"/>
          </a:xfrm>
          <a:prstGeom prst="rect">
            <a:avLst/>
          </a:prstGeom>
          <a:noFill/>
        </p:spPr>
        <p:txBody>
          <a:bodyPr wrap="square" rtlCol="0" anchor="ctr" anchorCtr="0">
            <a:normAutofit lnSpcReduction="10000"/>
          </a:bodyPr>
          <a:lstStyle/>
          <a:p>
            <a:pPr mar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z="2000" spc="120">
                <a:solidFill>
                  <a:schemeClr val="lt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把床上的被子叠好，床单平整干净，并清洁床上用品。</a:t>
            </a:r>
            <a:endParaRPr lang="zh-CN" altLang="en-US" sz="2000" spc="120">
              <a:solidFill>
                <a:schemeClr val="lt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圆角矩形 55"/>
          <p:cNvSpPr/>
          <p:nvPr>
            <p:custDataLst>
              <p:tags r:id="rId27"/>
            </p:custDataLst>
          </p:nvPr>
        </p:nvSpPr>
        <p:spPr>
          <a:xfrm>
            <a:off x="6331444" y="4062871"/>
            <a:ext cx="1971604" cy="1771791"/>
          </a:xfrm>
          <a:prstGeom prst="roundRect">
            <a:avLst>
              <a:gd name="adj" fmla="val 7734"/>
            </a:avLst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altLang="zh-CN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7" name="圆角矩形 56"/>
          <p:cNvSpPr/>
          <p:nvPr>
            <p:custDataLst>
              <p:tags r:id="rId28"/>
            </p:custDataLst>
          </p:nvPr>
        </p:nvSpPr>
        <p:spPr>
          <a:xfrm>
            <a:off x="6456751" y="4168422"/>
            <a:ext cx="1971604" cy="1771791"/>
          </a:xfrm>
          <a:prstGeom prst="roundRect">
            <a:avLst>
              <a:gd name="adj" fmla="val 7734"/>
            </a:avLst>
          </a:prstGeom>
          <a:gradFill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9" name="文本框 58"/>
          <p:cNvSpPr txBox="1"/>
          <p:nvPr>
            <p:custDataLst>
              <p:tags r:id="rId29"/>
            </p:custDataLst>
          </p:nvPr>
        </p:nvSpPr>
        <p:spPr>
          <a:xfrm>
            <a:off x="6530693" y="4284133"/>
            <a:ext cx="1824849" cy="1550529"/>
          </a:xfrm>
          <a:prstGeom prst="rect">
            <a:avLst/>
          </a:prstGeom>
          <a:noFill/>
        </p:spPr>
        <p:txBody>
          <a:bodyPr wrap="square" rtlCol="0" anchor="ctr" anchorCtr="0">
            <a:normAutofit fontScale="90000" lnSpcReduction="20000"/>
          </a:bodyPr>
          <a:lstStyle/>
          <a:p>
            <a:pPr mar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z="2000" spc="120">
                <a:solidFill>
                  <a:schemeClr val="lt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最后先用扫把把寝室地面扫一遍，再用拖把将地面拖干净。</a:t>
            </a:r>
            <a:endParaRPr lang="zh-CN" altLang="en-US" sz="2000" spc="120">
              <a:solidFill>
                <a:schemeClr val="lt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30"/>
    </p:custData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18540" y="1152525"/>
            <a:ext cx="1002982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auto">
              <a:lnSpc>
                <a:spcPct val="200000"/>
              </a:lnSpc>
              <a:spcBef>
                <a:spcPct val="0"/>
              </a:spcBef>
            </a:pPr>
            <a:r>
              <a:rPr lang="zh-CN" altLang="en-US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视频：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indent="0" algn="l" fontAlgn="auto">
              <a:lnSpc>
                <a:spcPct val="150000"/>
              </a:lnSpc>
              <a:spcBef>
                <a:spcPct val="0"/>
              </a:spcBef>
            </a:pPr>
            <a:r>
              <a:rPr lang="zh-CN" sz="2400" dirty="0">
                <a:sym typeface="+mn-ea"/>
              </a:rPr>
              <a:t>展示同学们平时实训室、教室、寝室、包干区劳动的</a:t>
            </a:r>
            <a:r>
              <a:rPr lang="zh-CN" sz="2400" dirty="0">
                <a:sym typeface="+mn-ea"/>
              </a:rPr>
              <a:t>身影。　</a:t>
            </a:r>
            <a:endParaRPr lang="zh-CN" sz="2400" dirty="0"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1"/>
            </p:custDataLst>
          </p:nvPr>
        </p:nvSpPr>
        <p:spPr>
          <a:xfrm flipV="1">
            <a:off x="0" y="6515100"/>
            <a:ext cx="12192635" cy="342900"/>
          </a:xfrm>
          <a:prstGeom prst="rect">
            <a:avLst/>
          </a:prstGeom>
          <a:solidFill>
            <a:schemeClr val="accent1"/>
          </a:solidFill>
          <a:ln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" name="文本框 6"/>
          <p:cNvSpPr txBox="1"/>
          <p:nvPr>
            <p:custDataLst>
              <p:tags r:id="rId2"/>
            </p:custDataLst>
          </p:nvPr>
        </p:nvSpPr>
        <p:spPr>
          <a:xfrm>
            <a:off x="762006" y="304802"/>
            <a:ext cx="10972888" cy="762006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400" spc="330" dirty="0" err="1">
                <a:solidFill>
                  <a:schemeClr val="dk1">
                    <a:lumMod val="85000"/>
                    <a:lumOff val="15000"/>
                  </a:schemeClr>
                </a:solidFill>
                <a:sym typeface="微软雅黑" panose="020B0503020204020204" pitchFamily="34" charset="-122"/>
              </a:rPr>
              <a:t>教室打扫步骤</a:t>
            </a:r>
            <a:endParaRPr lang="zh-CN" sz="2400" spc="330" dirty="0" err="1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zh-CN" sz="2400" spc="330" dirty="0" err="1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>
            <p:custDataLst>
              <p:tags r:id="rId3"/>
            </p:custDataLst>
          </p:nvPr>
        </p:nvCxnSpPr>
        <p:spPr>
          <a:xfrm>
            <a:off x="533404" y="304800"/>
            <a:ext cx="0" cy="457204"/>
          </a:xfrm>
          <a:prstGeom prst="line">
            <a:avLst/>
          </a:prstGeom>
          <a:ln w="1016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圆角矩形 5"/>
          <p:cNvSpPr/>
          <p:nvPr>
            <p:custDataLst>
              <p:tags r:id="rId4"/>
            </p:custDataLst>
          </p:nvPr>
        </p:nvSpPr>
        <p:spPr>
          <a:xfrm>
            <a:off x="3183944" y="853320"/>
            <a:ext cx="2115522" cy="2546485"/>
          </a:xfrm>
          <a:prstGeom prst="roundRect">
            <a:avLst>
              <a:gd name="adj" fmla="val 6621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圆角矩形 3"/>
          <p:cNvSpPr/>
          <p:nvPr>
            <p:custDataLst>
              <p:tags r:id="rId5"/>
            </p:custDataLst>
          </p:nvPr>
        </p:nvSpPr>
        <p:spPr>
          <a:xfrm>
            <a:off x="3183944" y="864498"/>
            <a:ext cx="2115522" cy="2546485"/>
          </a:xfrm>
          <a:prstGeom prst="roundRect">
            <a:avLst>
              <a:gd name="adj" fmla="val 6621"/>
            </a:avLst>
          </a:prstGeom>
          <a:solidFill>
            <a:schemeClr val="l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文本框 87"/>
          <p:cNvSpPr txBox="1"/>
          <p:nvPr>
            <p:custDataLst>
              <p:tags r:id="rId6"/>
            </p:custDataLst>
          </p:nvPr>
        </p:nvSpPr>
        <p:spPr>
          <a:xfrm>
            <a:off x="3236957" y="995519"/>
            <a:ext cx="1921558" cy="1729108"/>
          </a:xfrm>
          <a:prstGeom prst="rect">
            <a:avLst/>
          </a:prstGeom>
          <a:noFill/>
        </p:spPr>
        <p:txBody>
          <a:bodyPr wrap="square" rtlCol="0" anchor="t" anchorCtr="0">
            <a:normAutofit fontScale="90000" lnSpcReduction="10000"/>
          </a:bodyPr>
          <a:lstStyle/>
          <a:p>
            <a:pPr marL="0" algn="just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pc="140" dirty="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检查。进入教室，先检查是否有损坏的物品，如有损坏的物品及时报修。</a:t>
            </a:r>
            <a:endParaRPr lang="zh-CN" altLang="en-US" spc="140" dirty="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" name="圆角矩形 16"/>
          <p:cNvSpPr/>
          <p:nvPr>
            <p:custDataLst>
              <p:tags r:id="rId7"/>
            </p:custDataLst>
          </p:nvPr>
        </p:nvSpPr>
        <p:spPr>
          <a:xfrm>
            <a:off x="3322401" y="2854709"/>
            <a:ext cx="297495" cy="299366"/>
          </a:xfrm>
          <a:prstGeom prst="roundRect">
            <a:avLst>
              <a:gd name="adj" fmla="val 23765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rmAutofit fontScale="72500"/>
          </a:bodyPr>
          <a:lstStyle/>
          <a:p>
            <a:pPr algn="ctr"/>
            <a:r>
              <a:rPr lang="en-US" altLang="zh-CN" sz="1400" b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en-US" altLang="zh-CN" sz="1400" b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圆角矩形 12"/>
          <p:cNvSpPr/>
          <p:nvPr>
            <p:custDataLst>
              <p:tags r:id="rId8"/>
            </p:custDataLst>
          </p:nvPr>
        </p:nvSpPr>
        <p:spPr>
          <a:xfrm>
            <a:off x="5683119" y="853320"/>
            <a:ext cx="2115522" cy="2546485"/>
          </a:xfrm>
          <a:prstGeom prst="roundRect">
            <a:avLst>
              <a:gd name="adj" fmla="val 6621"/>
            </a:avLst>
          </a:prstGeom>
          <a:solidFill>
            <a:schemeClr val="lt1">
              <a:lumMod val="75000"/>
            </a:schemeClr>
          </a:solidFill>
          <a:ln>
            <a:solidFill>
              <a:schemeClr val="l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圆角矩形 13"/>
          <p:cNvSpPr/>
          <p:nvPr>
            <p:custDataLst>
              <p:tags r:id="rId9"/>
            </p:custDataLst>
          </p:nvPr>
        </p:nvSpPr>
        <p:spPr>
          <a:xfrm>
            <a:off x="5638838" y="807792"/>
            <a:ext cx="2115522" cy="2546485"/>
          </a:xfrm>
          <a:prstGeom prst="roundRect">
            <a:avLst>
              <a:gd name="adj" fmla="val 6621"/>
            </a:avLst>
          </a:prstGeom>
          <a:solidFill>
            <a:schemeClr val="lt1"/>
          </a:solidFill>
          <a:ln>
            <a:solidFill>
              <a:schemeClr val="l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文本框 91"/>
          <p:cNvSpPr txBox="1"/>
          <p:nvPr>
            <p:custDataLst>
              <p:tags r:id="rId10"/>
            </p:custDataLst>
          </p:nvPr>
        </p:nvSpPr>
        <p:spPr>
          <a:xfrm>
            <a:off x="5736132" y="995519"/>
            <a:ext cx="1921558" cy="1729108"/>
          </a:xfrm>
          <a:prstGeom prst="rect">
            <a:avLst/>
          </a:prstGeom>
          <a:noFill/>
        </p:spPr>
        <p:txBody>
          <a:bodyPr wrap="square" rtlCol="0" anchor="t" anchorCtr="0">
            <a:normAutofit fontScale="60000"/>
          </a:bodyPr>
          <a:lstStyle/>
          <a:p>
            <a:pPr marL="0" algn="just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</a:pPr>
            <a:r>
              <a:rPr lang="zh-CN" altLang="en-US" spc="18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除尘。除尘按照先里后外、先上后下、先桌面后地面的顺序，先清扫天花板、墙角的蜘蛛网和灰尘，接着是窗户和门上的灰尘，最后清扫地面的纸屑、灰尘等。</a:t>
            </a:r>
            <a:endParaRPr lang="zh-CN" altLang="en-US" spc="18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3" name="圆角矩形 15"/>
          <p:cNvSpPr/>
          <p:nvPr>
            <p:custDataLst>
              <p:tags r:id="rId11"/>
            </p:custDataLst>
          </p:nvPr>
        </p:nvSpPr>
        <p:spPr>
          <a:xfrm>
            <a:off x="5821576" y="2854709"/>
            <a:ext cx="297495" cy="299366"/>
          </a:xfrm>
          <a:prstGeom prst="roundRect">
            <a:avLst>
              <a:gd name="adj" fmla="val 23765"/>
            </a:avLst>
          </a:prstGeom>
          <a:solidFill>
            <a:schemeClr val="lt1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rmAutofit fontScale="72500"/>
          </a:bodyPr>
          <a:lstStyle/>
          <a:p>
            <a:pPr algn="ctr"/>
            <a:r>
              <a:rPr lang="en-US" altLang="zh-CN" sz="1400" b="1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en-US" altLang="zh-CN" sz="1400" b="1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4" name="圆角矩形 17"/>
          <p:cNvSpPr/>
          <p:nvPr>
            <p:custDataLst>
              <p:tags r:id="rId12"/>
            </p:custDataLst>
          </p:nvPr>
        </p:nvSpPr>
        <p:spPr>
          <a:xfrm>
            <a:off x="8146387" y="848777"/>
            <a:ext cx="2115522" cy="2546485"/>
          </a:xfrm>
          <a:prstGeom prst="roundRect">
            <a:avLst>
              <a:gd name="adj" fmla="val 6621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圆角矩形 18"/>
          <p:cNvSpPr/>
          <p:nvPr>
            <p:custDataLst>
              <p:tags r:id="rId13"/>
            </p:custDataLst>
          </p:nvPr>
        </p:nvSpPr>
        <p:spPr>
          <a:xfrm>
            <a:off x="8146387" y="837066"/>
            <a:ext cx="2115522" cy="2546485"/>
          </a:xfrm>
          <a:prstGeom prst="roundRect">
            <a:avLst>
              <a:gd name="adj" fmla="val 6621"/>
            </a:avLst>
          </a:prstGeom>
          <a:solidFill>
            <a:schemeClr val="l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" name="文本框 95"/>
          <p:cNvSpPr txBox="1"/>
          <p:nvPr>
            <p:custDataLst>
              <p:tags r:id="rId14"/>
            </p:custDataLst>
          </p:nvPr>
        </p:nvSpPr>
        <p:spPr>
          <a:xfrm>
            <a:off x="8199400" y="990976"/>
            <a:ext cx="1921558" cy="1729108"/>
          </a:xfrm>
          <a:prstGeom prst="rect">
            <a:avLst/>
          </a:prstGeom>
          <a:noFill/>
        </p:spPr>
        <p:txBody>
          <a:bodyPr wrap="square" rtlCol="0" anchor="t" anchorCtr="0">
            <a:normAutofit fontScale="60000"/>
          </a:bodyPr>
          <a:lstStyle/>
          <a:p>
            <a:pPr marL="0" algn="just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</a:pPr>
            <a:r>
              <a:rPr lang="zh-CN" altLang="en-US" spc="100" dirty="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从门口开始，从左到右或从右到左，依次擦拭教室内桌椅、讲台、黑板、墙壁等，抹布应拧干，擦拭每一件物品时，应由高到低，先里后外。擦墙壁时，重点擦拭门窗、窗台等。</a:t>
            </a:r>
            <a:endParaRPr lang="zh-CN" altLang="en-US" spc="100" dirty="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" name="圆角矩形 20"/>
          <p:cNvSpPr/>
          <p:nvPr>
            <p:custDataLst>
              <p:tags r:id="rId15"/>
            </p:custDataLst>
          </p:nvPr>
        </p:nvSpPr>
        <p:spPr>
          <a:xfrm>
            <a:off x="8284844" y="2850166"/>
            <a:ext cx="297495" cy="299366"/>
          </a:xfrm>
          <a:prstGeom prst="roundRect">
            <a:avLst>
              <a:gd name="adj" fmla="val 23765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rmAutofit fontScale="72500"/>
          </a:bodyPr>
          <a:lstStyle/>
          <a:p>
            <a:pPr algn="ctr"/>
            <a:r>
              <a:rPr lang="en-US" altLang="zh-CN" sz="1400" b="1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en-US" altLang="zh-CN" sz="1400" b="1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圆角矩形 5"/>
          <p:cNvSpPr/>
          <p:nvPr>
            <p:custDataLst>
              <p:tags r:id="rId16"/>
            </p:custDataLst>
          </p:nvPr>
        </p:nvSpPr>
        <p:spPr>
          <a:xfrm>
            <a:off x="856669" y="3684785"/>
            <a:ext cx="2115522" cy="2546485"/>
          </a:xfrm>
          <a:prstGeom prst="roundRect">
            <a:avLst>
              <a:gd name="adj" fmla="val 6621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圆角矩形 3"/>
          <p:cNvSpPr/>
          <p:nvPr>
            <p:custDataLst>
              <p:tags r:id="rId17"/>
            </p:custDataLst>
          </p:nvPr>
        </p:nvSpPr>
        <p:spPr>
          <a:xfrm>
            <a:off x="856669" y="3695963"/>
            <a:ext cx="2115522" cy="2546485"/>
          </a:xfrm>
          <a:prstGeom prst="roundRect">
            <a:avLst>
              <a:gd name="adj" fmla="val 6621"/>
            </a:avLst>
          </a:prstGeom>
          <a:solidFill>
            <a:schemeClr val="l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18"/>
            </p:custDataLst>
          </p:nvPr>
        </p:nvSpPr>
        <p:spPr>
          <a:xfrm>
            <a:off x="909682" y="3826984"/>
            <a:ext cx="1921558" cy="1729108"/>
          </a:xfrm>
          <a:prstGeom prst="rect">
            <a:avLst/>
          </a:prstGeom>
          <a:noFill/>
        </p:spPr>
        <p:txBody>
          <a:bodyPr wrap="square" rtlCol="0" anchor="t" anchorCtr="0">
            <a:normAutofit fontScale="90000" lnSpcReduction="10000"/>
          </a:bodyPr>
          <a:p>
            <a:pPr marL="0" algn="just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pc="140" dirty="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整理。讲台、桌面上的主要物品，如粉笔盒、粉笔擦等擦拭干净后，按原位摆放整齐。</a:t>
            </a:r>
            <a:endParaRPr lang="zh-CN" altLang="en-US" spc="140" dirty="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16"/>
          <p:cNvSpPr/>
          <p:nvPr>
            <p:custDataLst>
              <p:tags r:id="rId19"/>
            </p:custDataLst>
          </p:nvPr>
        </p:nvSpPr>
        <p:spPr>
          <a:xfrm>
            <a:off x="995126" y="5686174"/>
            <a:ext cx="297495" cy="299366"/>
          </a:xfrm>
          <a:prstGeom prst="roundRect">
            <a:avLst>
              <a:gd name="adj" fmla="val 23765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rmAutofit fontScale="72500"/>
          </a:bodyPr>
          <a:p>
            <a:pPr algn="ctr"/>
            <a:r>
              <a:rPr lang="en-US" altLang="zh-CN" sz="1400" b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en-US" altLang="zh-CN" sz="1400" b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12"/>
          <p:cNvSpPr/>
          <p:nvPr>
            <p:custDataLst>
              <p:tags r:id="rId20"/>
            </p:custDataLst>
          </p:nvPr>
        </p:nvSpPr>
        <p:spPr>
          <a:xfrm>
            <a:off x="3355844" y="3684785"/>
            <a:ext cx="2115522" cy="2546485"/>
          </a:xfrm>
          <a:prstGeom prst="roundRect">
            <a:avLst>
              <a:gd name="adj" fmla="val 6621"/>
            </a:avLst>
          </a:prstGeom>
          <a:solidFill>
            <a:schemeClr val="lt1">
              <a:lumMod val="75000"/>
            </a:schemeClr>
          </a:solidFill>
          <a:ln>
            <a:solidFill>
              <a:schemeClr val="l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圆角矩形 13"/>
          <p:cNvSpPr/>
          <p:nvPr>
            <p:custDataLst>
              <p:tags r:id="rId21"/>
            </p:custDataLst>
          </p:nvPr>
        </p:nvSpPr>
        <p:spPr>
          <a:xfrm>
            <a:off x="3311563" y="3639257"/>
            <a:ext cx="2115522" cy="2546485"/>
          </a:xfrm>
          <a:prstGeom prst="roundRect">
            <a:avLst>
              <a:gd name="adj" fmla="val 6621"/>
            </a:avLst>
          </a:prstGeom>
          <a:solidFill>
            <a:schemeClr val="lt1"/>
          </a:solidFill>
          <a:ln>
            <a:solidFill>
              <a:schemeClr val="l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22"/>
            </p:custDataLst>
          </p:nvPr>
        </p:nvSpPr>
        <p:spPr>
          <a:xfrm>
            <a:off x="3408857" y="3826984"/>
            <a:ext cx="1921558" cy="1729108"/>
          </a:xfrm>
          <a:prstGeom prst="rect">
            <a:avLst/>
          </a:prstGeom>
          <a:noFill/>
        </p:spPr>
        <p:txBody>
          <a:bodyPr wrap="square" rtlCol="0" anchor="t" anchorCtr="0">
            <a:normAutofit/>
          </a:bodyPr>
          <a:p>
            <a:pPr marL="0" algn="just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</a:pPr>
            <a:r>
              <a:rPr lang="zh-CN" altLang="en-US" spc="18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清倒。清倒教室内的纸篓、垃圾桶。</a:t>
            </a:r>
            <a:endParaRPr lang="zh-CN" altLang="en-US" spc="18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圆角矩形 15"/>
          <p:cNvSpPr/>
          <p:nvPr>
            <p:custDataLst>
              <p:tags r:id="rId23"/>
            </p:custDataLst>
          </p:nvPr>
        </p:nvSpPr>
        <p:spPr>
          <a:xfrm>
            <a:off x="3494301" y="5686174"/>
            <a:ext cx="297495" cy="299366"/>
          </a:xfrm>
          <a:prstGeom prst="roundRect">
            <a:avLst>
              <a:gd name="adj" fmla="val 23765"/>
            </a:avLst>
          </a:prstGeom>
          <a:solidFill>
            <a:schemeClr val="lt1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rmAutofit fontScale="72500"/>
          </a:bodyPr>
          <a:p>
            <a:pPr algn="ctr"/>
            <a:r>
              <a:rPr lang="en-US" altLang="zh-CN" sz="1400" b="1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05</a:t>
            </a:r>
            <a:endParaRPr lang="en-US" altLang="zh-CN" sz="1400" b="1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圆角矩形 17"/>
          <p:cNvSpPr/>
          <p:nvPr>
            <p:custDataLst>
              <p:tags r:id="rId24"/>
            </p:custDataLst>
          </p:nvPr>
        </p:nvSpPr>
        <p:spPr>
          <a:xfrm>
            <a:off x="5819112" y="3680242"/>
            <a:ext cx="2115522" cy="2546485"/>
          </a:xfrm>
          <a:prstGeom prst="roundRect">
            <a:avLst>
              <a:gd name="adj" fmla="val 6621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圆角矩形 18"/>
          <p:cNvSpPr/>
          <p:nvPr>
            <p:custDataLst>
              <p:tags r:id="rId25"/>
            </p:custDataLst>
          </p:nvPr>
        </p:nvSpPr>
        <p:spPr>
          <a:xfrm>
            <a:off x="5819112" y="3668531"/>
            <a:ext cx="2115522" cy="2546485"/>
          </a:xfrm>
          <a:prstGeom prst="roundRect">
            <a:avLst>
              <a:gd name="adj" fmla="val 6621"/>
            </a:avLst>
          </a:prstGeom>
          <a:solidFill>
            <a:schemeClr val="l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26"/>
            </p:custDataLst>
          </p:nvPr>
        </p:nvSpPr>
        <p:spPr>
          <a:xfrm>
            <a:off x="5872125" y="3822441"/>
            <a:ext cx="1921558" cy="1729108"/>
          </a:xfrm>
          <a:prstGeom prst="rect">
            <a:avLst/>
          </a:prstGeom>
          <a:noFill/>
        </p:spPr>
        <p:txBody>
          <a:bodyPr wrap="square" rtlCol="0" anchor="t" anchorCtr="0">
            <a:normAutofit/>
          </a:bodyPr>
          <a:p>
            <a:pPr marL="0" algn="just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</a:pPr>
            <a:r>
              <a:rPr lang="zh-CN" altLang="en-US" spc="100" dirty="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更换。更换垃圾桶里的垃圾袋。</a:t>
            </a:r>
            <a:endParaRPr lang="zh-CN" altLang="en-US" spc="100" dirty="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圆角矩形 20"/>
          <p:cNvSpPr/>
          <p:nvPr>
            <p:custDataLst>
              <p:tags r:id="rId27"/>
            </p:custDataLst>
          </p:nvPr>
        </p:nvSpPr>
        <p:spPr>
          <a:xfrm>
            <a:off x="5957569" y="5681631"/>
            <a:ext cx="297495" cy="299366"/>
          </a:xfrm>
          <a:prstGeom prst="roundRect">
            <a:avLst>
              <a:gd name="adj" fmla="val 23765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rmAutofit fontScale="72500"/>
          </a:bodyPr>
          <a:p>
            <a:pPr algn="ctr"/>
            <a:r>
              <a:rPr lang="en-US" altLang="zh-CN" sz="1400" b="1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06</a:t>
            </a:r>
            <a:endParaRPr lang="en-US" altLang="zh-CN" sz="1400" b="1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圆角矩形 2"/>
          <p:cNvSpPr/>
          <p:nvPr>
            <p:custDataLst>
              <p:tags r:id="rId28"/>
            </p:custDataLst>
          </p:nvPr>
        </p:nvSpPr>
        <p:spPr>
          <a:xfrm>
            <a:off x="8282381" y="3680242"/>
            <a:ext cx="2115522" cy="2546485"/>
          </a:xfrm>
          <a:prstGeom prst="roundRect">
            <a:avLst>
              <a:gd name="adj" fmla="val 6621"/>
            </a:avLst>
          </a:prstGeom>
          <a:solidFill>
            <a:schemeClr val="lt1">
              <a:lumMod val="75000"/>
            </a:schemeClr>
          </a:solidFill>
          <a:ln>
            <a:solidFill>
              <a:schemeClr val="l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6"/>
          <p:cNvSpPr/>
          <p:nvPr>
            <p:custDataLst>
              <p:tags r:id="rId29"/>
            </p:custDataLst>
          </p:nvPr>
        </p:nvSpPr>
        <p:spPr>
          <a:xfrm>
            <a:off x="8238100" y="3634713"/>
            <a:ext cx="2115522" cy="2546485"/>
          </a:xfrm>
          <a:prstGeom prst="roundRect">
            <a:avLst>
              <a:gd name="adj" fmla="val 6621"/>
            </a:avLst>
          </a:prstGeom>
          <a:solidFill>
            <a:schemeClr val="lt1"/>
          </a:solidFill>
          <a:ln>
            <a:solidFill>
              <a:schemeClr val="l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30"/>
            </p:custDataLst>
          </p:nvPr>
        </p:nvSpPr>
        <p:spPr>
          <a:xfrm>
            <a:off x="8335394" y="3822441"/>
            <a:ext cx="1921558" cy="1729108"/>
          </a:xfrm>
          <a:prstGeom prst="rect">
            <a:avLst/>
          </a:prstGeom>
          <a:noFill/>
        </p:spPr>
        <p:txBody>
          <a:bodyPr wrap="square" rtlCol="0" anchor="t" anchorCtr="0">
            <a:normAutofit/>
          </a:bodyPr>
          <a:p>
            <a:pPr marL="0" algn="just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pc="10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关闭。清扫结束，等待检查，检查后，关窗、关电、锁门。</a:t>
            </a:r>
            <a:endParaRPr lang="zh-CN" altLang="en-US" spc="10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9"/>
          <p:cNvSpPr/>
          <p:nvPr>
            <p:custDataLst>
              <p:tags r:id="rId31"/>
            </p:custDataLst>
          </p:nvPr>
        </p:nvSpPr>
        <p:spPr>
          <a:xfrm>
            <a:off x="8420838" y="5681631"/>
            <a:ext cx="297495" cy="299366"/>
          </a:xfrm>
          <a:prstGeom prst="roundRect">
            <a:avLst>
              <a:gd name="adj" fmla="val 23765"/>
            </a:avLst>
          </a:prstGeom>
          <a:solidFill>
            <a:schemeClr val="lt1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rmAutofit fontScale="72500"/>
          </a:bodyPr>
          <a:p>
            <a:pPr algn="ctr"/>
            <a:r>
              <a:rPr lang="en-US" altLang="zh-CN" sz="1400" b="1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07</a:t>
            </a:r>
            <a:endParaRPr lang="en-US" altLang="zh-CN" sz="1400" b="1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32"/>
    </p:custDataLst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 flipV="1">
            <a:off x="0" y="6515100"/>
            <a:ext cx="12192635" cy="342900"/>
          </a:xfrm>
          <a:prstGeom prst="rect">
            <a:avLst/>
          </a:prstGeom>
          <a:solidFill>
            <a:schemeClr val="accent1"/>
          </a:solidFill>
          <a:ln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" name="文本框 6"/>
          <p:cNvSpPr txBox="1"/>
          <p:nvPr>
            <p:custDataLst>
              <p:tags r:id="rId2"/>
            </p:custDataLst>
          </p:nvPr>
        </p:nvSpPr>
        <p:spPr>
          <a:xfrm>
            <a:off x="1219841" y="1641477"/>
            <a:ext cx="10972888" cy="762006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400" spc="330" dirty="0" err="1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播放同学们拍摄的校园、寝室、教室卫生情况视频。</a:t>
            </a:r>
            <a:endParaRPr lang="zh-CN" sz="2400" spc="330" dirty="0" err="1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>
            <p:custDataLst>
              <p:tags r:id="rId3"/>
            </p:custDataLst>
          </p:nvPr>
        </p:nvCxnSpPr>
        <p:spPr>
          <a:xfrm>
            <a:off x="533404" y="304800"/>
            <a:ext cx="0" cy="457204"/>
          </a:xfrm>
          <a:prstGeom prst="line">
            <a:avLst/>
          </a:prstGeom>
          <a:ln w="1016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4"/>
    </p:custDataLst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图片包含 游戏机, 装饰品, 伞, 树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331470" y="354330"/>
            <a:ext cx="11521440" cy="6172200"/>
          </a:xfrm>
          <a:prstGeom prst="rect">
            <a:avLst/>
          </a:prstGeom>
          <a:solidFill>
            <a:srgbClr val="FBF2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944340" y="1459450"/>
            <a:ext cx="4700529" cy="663125"/>
            <a:chOff x="5944340" y="1459450"/>
            <a:chExt cx="4700529" cy="663125"/>
          </a:xfrm>
        </p:grpSpPr>
        <p:sp>
          <p:nvSpPr>
            <p:cNvPr id="2" name="矩形: 圆角 1"/>
            <p:cNvSpPr/>
            <p:nvPr/>
          </p:nvSpPr>
          <p:spPr>
            <a:xfrm>
              <a:off x="6330044" y="1489577"/>
              <a:ext cx="4314825" cy="573265"/>
            </a:xfrm>
            <a:prstGeom prst="roundRect">
              <a:avLst/>
            </a:prstGeom>
            <a:solidFill>
              <a:srgbClr val="E93E34"/>
            </a:solidFill>
            <a:ln>
              <a:solidFill>
                <a:srgbClr val="E93E34"/>
              </a:solidFill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15900"/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校园卫生标准</a:t>
              </a:r>
              <a:endParaRPr lang="zh-CN" altLang="en-US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5944340" y="1459450"/>
              <a:ext cx="663125" cy="66312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E93E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01</a:t>
              </a:r>
              <a:endParaRPr lang="zh-CN" altLang="en-U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944340" y="2990124"/>
            <a:ext cx="4700529" cy="663125"/>
            <a:chOff x="5944340" y="2408121"/>
            <a:chExt cx="4700529" cy="663125"/>
          </a:xfrm>
        </p:grpSpPr>
        <p:sp>
          <p:nvSpPr>
            <p:cNvPr id="16" name="矩形: 圆角 15"/>
            <p:cNvSpPr/>
            <p:nvPr/>
          </p:nvSpPr>
          <p:spPr>
            <a:xfrm>
              <a:off x="6330044" y="2451602"/>
              <a:ext cx="4314825" cy="573265"/>
            </a:xfrm>
            <a:prstGeom prst="roundRect">
              <a:avLst/>
            </a:prstGeom>
            <a:solidFill>
              <a:srgbClr val="E93E34"/>
            </a:solidFill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15900"/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我们的校园</a:t>
              </a:r>
              <a:endParaRPr lang="zh-CN" altLang="en-US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5944340" y="2408121"/>
              <a:ext cx="663125" cy="66312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E93E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02</a:t>
              </a:r>
              <a:endParaRPr lang="zh-CN" altLang="en-US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7" name="TextBox 59"/>
          <p:cNvSpPr txBox="1">
            <a:spLocks noChangeArrowheads="1"/>
          </p:cNvSpPr>
          <p:nvPr/>
        </p:nvSpPr>
        <p:spPr bwMode="auto">
          <a:xfrm>
            <a:off x="1534550" y="4673365"/>
            <a:ext cx="3312368" cy="9787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>
              <a:lnSpc>
                <a:spcPct val="120000"/>
              </a:lnSpc>
              <a:defRPr/>
            </a:pPr>
            <a:r>
              <a:rPr lang="zh-CN" altLang="en-US" sz="4800" b="1" kern="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r>
              <a:rPr lang="en-US" altLang="zh-CN" sz="4000" b="1" kern="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kern="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 Contents</a:t>
            </a:r>
            <a:endParaRPr lang="en-US" altLang="ko-KR" sz="2800" kern="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: 圆角 16"/>
          <p:cNvSpPr/>
          <p:nvPr/>
        </p:nvSpPr>
        <p:spPr>
          <a:xfrm>
            <a:off x="6330044" y="4549058"/>
            <a:ext cx="4314825" cy="573265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215900"/>
            <a:r>
              <a:rPr lang="zh-CN" altLang="en-US" sz="2000" b="1" kern="1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校园卫生大提升</a:t>
            </a:r>
            <a:endParaRPr lang="zh-CN" altLang="en-US" sz="2000" b="1" kern="1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5944340" y="4520798"/>
            <a:ext cx="663125" cy="663125"/>
          </a:xfrm>
          <a:prstGeom prst="ellipse">
            <a:avLst/>
          </a:prstGeom>
          <a:solidFill>
            <a:schemeClr val="bg1"/>
          </a:solidFill>
          <a:ln w="19050">
            <a:solidFill>
              <a:srgbClr val="E93E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03</a:t>
            </a:r>
            <a:endParaRPr lang="zh-CN" altLang="en-US" sz="1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1" name="图片 20" descr="卡通人物&#10;&#10;描述已自动生成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37" r="14748" b="30974"/>
          <a:stretch>
            <a:fillRect/>
          </a:stretch>
        </p:blipFill>
        <p:spPr>
          <a:xfrm>
            <a:off x="1534549" y="1347514"/>
            <a:ext cx="3312369" cy="32015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964337" y="1562419"/>
            <a:ext cx="8263312" cy="4387387"/>
            <a:chOff x="1990372" y="1052791"/>
            <a:chExt cx="8263312" cy="4387387"/>
          </a:xfrm>
        </p:grpSpPr>
        <p:grpSp>
          <p:nvGrpSpPr>
            <p:cNvPr id="26" name="组合 25"/>
            <p:cNvGrpSpPr/>
            <p:nvPr/>
          </p:nvGrpSpPr>
          <p:grpSpPr>
            <a:xfrm>
              <a:off x="1990372" y="2683911"/>
              <a:ext cx="1868593" cy="1866715"/>
              <a:chOff x="4499719" y="3262698"/>
              <a:chExt cx="1579563" cy="1577975"/>
            </a:xfrm>
            <a:solidFill>
              <a:srgbClr val="000000">
                <a:alpha val="60000"/>
              </a:srgbClr>
            </a:solidFill>
          </p:grpSpPr>
          <p:sp>
            <p:nvSpPr>
              <p:cNvPr id="31" name="Freeform 6"/>
              <p:cNvSpPr>
                <a:spLocks noEditPoints="1"/>
              </p:cNvSpPr>
              <p:nvPr/>
            </p:nvSpPr>
            <p:spPr bwMode="auto">
              <a:xfrm>
                <a:off x="4499719" y="3262698"/>
                <a:ext cx="1579563" cy="1577975"/>
              </a:xfrm>
              <a:custGeom>
                <a:avLst/>
                <a:gdLst>
                  <a:gd name="T0" fmla="*/ 421 w 421"/>
                  <a:gd name="T1" fmla="*/ 229 h 421"/>
                  <a:gd name="T2" fmla="*/ 398 w 421"/>
                  <a:gd name="T3" fmla="*/ 188 h 421"/>
                  <a:gd name="T4" fmla="*/ 367 w 421"/>
                  <a:gd name="T5" fmla="*/ 146 h 421"/>
                  <a:gd name="T6" fmla="*/ 402 w 421"/>
                  <a:gd name="T7" fmla="*/ 122 h 421"/>
                  <a:gd name="T8" fmla="*/ 361 w 421"/>
                  <a:gd name="T9" fmla="*/ 97 h 421"/>
                  <a:gd name="T10" fmla="*/ 314 w 421"/>
                  <a:gd name="T11" fmla="*/ 77 h 421"/>
                  <a:gd name="T12" fmla="*/ 332 w 421"/>
                  <a:gd name="T13" fmla="*/ 38 h 421"/>
                  <a:gd name="T14" fmla="*/ 285 w 421"/>
                  <a:gd name="T15" fmla="*/ 37 h 421"/>
                  <a:gd name="T16" fmla="*/ 233 w 421"/>
                  <a:gd name="T17" fmla="*/ 43 h 421"/>
                  <a:gd name="T18" fmla="*/ 229 w 421"/>
                  <a:gd name="T19" fmla="*/ 0 h 421"/>
                  <a:gd name="T20" fmla="*/ 188 w 421"/>
                  <a:gd name="T21" fmla="*/ 23 h 421"/>
                  <a:gd name="T22" fmla="*/ 146 w 421"/>
                  <a:gd name="T23" fmla="*/ 54 h 421"/>
                  <a:gd name="T24" fmla="*/ 122 w 421"/>
                  <a:gd name="T25" fmla="*/ 19 h 421"/>
                  <a:gd name="T26" fmla="*/ 98 w 421"/>
                  <a:gd name="T27" fmla="*/ 60 h 421"/>
                  <a:gd name="T28" fmla="*/ 77 w 421"/>
                  <a:gd name="T29" fmla="*/ 107 h 421"/>
                  <a:gd name="T30" fmla="*/ 38 w 421"/>
                  <a:gd name="T31" fmla="*/ 89 h 421"/>
                  <a:gd name="T32" fmla="*/ 37 w 421"/>
                  <a:gd name="T33" fmla="*/ 136 h 421"/>
                  <a:gd name="T34" fmla="*/ 43 w 421"/>
                  <a:gd name="T35" fmla="*/ 188 h 421"/>
                  <a:gd name="T36" fmla="*/ 0 w 421"/>
                  <a:gd name="T37" fmla="*/ 192 h 421"/>
                  <a:gd name="T38" fmla="*/ 24 w 421"/>
                  <a:gd name="T39" fmla="*/ 233 h 421"/>
                  <a:gd name="T40" fmla="*/ 54 w 421"/>
                  <a:gd name="T41" fmla="*/ 274 h 421"/>
                  <a:gd name="T42" fmla="*/ 19 w 421"/>
                  <a:gd name="T43" fmla="*/ 299 h 421"/>
                  <a:gd name="T44" fmla="*/ 60 w 421"/>
                  <a:gd name="T45" fmla="*/ 323 h 421"/>
                  <a:gd name="T46" fmla="*/ 107 w 421"/>
                  <a:gd name="T47" fmla="*/ 344 h 421"/>
                  <a:gd name="T48" fmla="*/ 89 w 421"/>
                  <a:gd name="T49" fmla="*/ 383 h 421"/>
                  <a:gd name="T50" fmla="*/ 137 w 421"/>
                  <a:gd name="T51" fmla="*/ 384 h 421"/>
                  <a:gd name="T52" fmla="*/ 188 w 421"/>
                  <a:gd name="T53" fmla="*/ 378 h 421"/>
                  <a:gd name="T54" fmla="*/ 192 w 421"/>
                  <a:gd name="T55" fmla="*/ 421 h 421"/>
                  <a:gd name="T56" fmla="*/ 233 w 421"/>
                  <a:gd name="T57" fmla="*/ 397 h 421"/>
                  <a:gd name="T58" fmla="*/ 275 w 421"/>
                  <a:gd name="T59" fmla="*/ 367 h 421"/>
                  <a:gd name="T60" fmla="*/ 299 w 421"/>
                  <a:gd name="T61" fmla="*/ 402 h 421"/>
                  <a:gd name="T62" fmla="*/ 324 w 421"/>
                  <a:gd name="T63" fmla="*/ 361 h 421"/>
                  <a:gd name="T64" fmla="*/ 344 w 421"/>
                  <a:gd name="T65" fmla="*/ 314 h 421"/>
                  <a:gd name="T66" fmla="*/ 383 w 421"/>
                  <a:gd name="T67" fmla="*/ 332 h 421"/>
                  <a:gd name="T68" fmla="*/ 384 w 421"/>
                  <a:gd name="T69" fmla="*/ 284 h 421"/>
                  <a:gd name="T70" fmla="*/ 378 w 421"/>
                  <a:gd name="T71" fmla="*/ 233 h 421"/>
                  <a:gd name="T72" fmla="*/ 211 w 421"/>
                  <a:gd name="T73" fmla="*/ 236 h 421"/>
                  <a:gd name="T74" fmla="*/ 211 w 421"/>
                  <a:gd name="T75" fmla="*/ 185 h 421"/>
                  <a:gd name="T76" fmla="*/ 211 w 421"/>
                  <a:gd name="T77" fmla="*/ 236 h 4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21" h="421">
                    <a:moveTo>
                      <a:pt x="398" y="233"/>
                    </a:moveTo>
                    <a:cubicBezTo>
                      <a:pt x="421" y="229"/>
                      <a:pt x="421" y="229"/>
                      <a:pt x="421" y="229"/>
                    </a:cubicBezTo>
                    <a:cubicBezTo>
                      <a:pt x="421" y="192"/>
                      <a:pt x="421" y="192"/>
                      <a:pt x="421" y="192"/>
                    </a:cubicBezTo>
                    <a:cubicBezTo>
                      <a:pt x="398" y="188"/>
                      <a:pt x="398" y="188"/>
                      <a:pt x="398" y="188"/>
                    </a:cubicBezTo>
                    <a:cubicBezTo>
                      <a:pt x="378" y="188"/>
                      <a:pt x="378" y="188"/>
                      <a:pt x="378" y="188"/>
                    </a:cubicBezTo>
                    <a:cubicBezTo>
                      <a:pt x="376" y="173"/>
                      <a:pt x="372" y="159"/>
                      <a:pt x="367" y="146"/>
                    </a:cubicBezTo>
                    <a:cubicBezTo>
                      <a:pt x="384" y="136"/>
                      <a:pt x="384" y="136"/>
                      <a:pt x="384" y="136"/>
                    </a:cubicBezTo>
                    <a:cubicBezTo>
                      <a:pt x="402" y="122"/>
                      <a:pt x="402" y="122"/>
                      <a:pt x="402" y="122"/>
                    </a:cubicBezTo>
                    <a:cubicBezTo>
                      <a:pt x="383" y="89"/>
                      <a:pt x="383" y="89"/>
                      <a:pt x="383" y="89"/>
                    </a:cubicBezTo>
                    <a:cubicBezTo>
                      <a:pt x="361" y="97"/>
                      <a:pt x="361" y="97"/>
                      <a:pt x="361" y="97"/>
                    </a:cubicBezTo>
                    <a:cubicBezTo>
                      <a:pt x="344" y="107"/>
                      <a:pt x="344" y="107"/>
                      <a:pt x="344" y="107"/>
                    </a:cubicBezTo>
                    <a:cubicBezTo>
                      <a:pt x="336" y="96"/>
                      <a:pt x="325" y="85"/>
                      <a:pt x="314" y="77"/>
                    </a:cubicBezTo>
                    <a:cubicBezTo>
                      <a:pt x="324" y="60"/>
                      <a:pt x="324" y="60"/>
                      <a:pt x="324" y="60"/>
                    </a:cubicBezTo>
                    <a:cubicBezTo>
                      <a:pt x="332" y="38"/>
                      <a:pt x="332" y="38"/>
                      <a:pt x="332" y="38"/>
                    </a:cubicBezTo>
                    <a:cubicBezTo>
                      <a:pt x="299" y="19"/>
                      <a:pt x="299" y="19"/>
                      <a:pt x="299" y="19"/>
                    </a:cubicBezTo>
                    <a:cubicBezTo>
                      <a:pt x="285" y="37"/>
                      <a:pt x="285" y="37"/>
                      <a:pt x="285" y="37"/>
                    </a:cubicBezTo>
                    <a:cubicBezTo>
                      <a:pt x="275" y="54"/>
                      <a:pt x="275" y="54"/>
                      <a:pt x="275" y="54"/>
                    </a:cubicBezTo>
                    <a:cubicBezTo>
                      <a:pt x="262" y="49"/>
                      <a:pt x="248" y="45"/>
                      <a:pt x="233" y="43"/>
                    </a:cubicBezTo>
                    <a:cubicBezTo>
                      <a:pt x="233" y="23"/>
                      <a:pt x="233" y="23"/>
                      <a:pt x="233" y="23"/>
                    </a:cubicBezTo>
                    <a:cubicBezTo>
                      <a:pt x="229" y="0"/>
                      <a:pt x="229" y="0"/>
                      <a:pt x="229" y="0"/>
                    </a:cubicBezTo>
                    <a:cubicBezTo>
                      <a:pt x="192" y="0"/>
                      <a:pt x="192" y="0"/>
                      <a:pt x="192" y="0"/>
                    </a:cubicBezTo>
                    <a:cubicBezTo>
                      <a:pt x="188" y="23"/>
                      <a:pt x="188" y="23"/>
                      <a:pt x="188" y="23"/>
                    </a:cubicBezTo>
                    <a:cubicBezTo>
                      <a:pt x="188" y="43"/>
                      <a:pt x="188" y="43"/>
                      <a:pt x="188" y="43"/>
                    </a:cubicBezTo>
                    <a:cubicBezTo>
                      <a:pt x="173" y="45"/>
                      <a:pt x="160" y="49"/>
                      <a:pt x="146" y="54"/>
                    </a:cubicBezTo>
                    <a:cubicBezTo>
                      <a:pt x="137" y="37"/>
                      <a:pt x="137" y="37"/>
                      <a:pt x="137" y="37"/>
                    </a:cubicBezTo>
                    <a:cubicBezTo>
                      <a:pt x="122" y="19"/>
                      <a:pt x="122" y="19"/>
                      <a:pt x="122" y="19"/>
                    </a:cubicBezTo>
                    <a:cubicBezTo>
                      <a:pt x="89" y="38"/>
                      <a:pt x="89" y="38"/>
                      <a:pt x="89" y="38"/>
                    </a:cubicBezTo>
                    <a:cubicBezTo>
                      <a:pt x="98" y="60"/>
                      <a:pt x="98" y="60"/>
                      <a:pt x="98" y="60"/>
                    </a:cubicBezTo>
                    <a:cubicBezTo>
                      <a:pt x="107" y="77"/>
                      <a:pt x="107" y="77"/>
                      <a:pt x="107" y="77"/>
                    </a:cubicBezTo>
                    <a:cubicBezTo>
                      <a:pt x="96" y="85"/>
                      <a:pt x="86" y="96"/>
                      <a:pt x="77" y="107"/>
                    </a:cubicBezTo>
                    <a:cubicBezTo>
                      <a:pt x="60" y="97"/>
                      <a:pt x="60" y="97"/>
                      <a:pt x="60" y="97"/>
                    </a:cubicBezTo>
                    <a:cubicBezTo>
                      <a:pt x="38" y="89"/>
                      <a:pt x="38" y="89"/>
                      <a:pt x="38" y="89"/>
                    </a:cubicBezTo>
                    <a:cubicBezTo>
                      <a:pt x="19" y="122"/>
                      <a:pt x="19" y="122"/>
                      <a:pt x="19" y="122"/>
                    </a:cubicBezTo>
                    <a:cubicBezTo>
                      <a:pt x="37" y="136"/>
                      <a:pt x="37" y="136"/>
                      <a:pt x="37" y="136"/>
                    </a:cubicBezTo>
                    <a:cubicBezTo>
                      <a:pt x="54" y="146"/>
                      <a:pt x="54" y="146"/>
                      <a:pt x="54" y="146"/>
                    </a:cubicBezTo>
                    <a:cubicBezTo>
                      <a:pt x="49" y="159"/>
                      <a:pt x="45" y="173"/>
                      <a:pt x="43" y="188"/>
                    </a:cubicBezTo>
                    <a:cubicBezTo>
                      <a:pt x="24" y="188"/>
                      <a:pt x="24" y="188"/>
                      <a:pt x="24" y="188"/>
                    </a:cubicBezTo>
                    <a:cubicBezTo>
                      <a:pt x="0" y="192"/>
                      <a:pt x="0" y="192"/>
                      <a:pt x="0" y="192"/>
                    </a:cubicBezTo>
                    <a:cubicBezTo>
                      <a:pt x="0" y="229"/>
                      <a:pt x="0" y="229"/>
                      <a:pt x="0" y="229"/>
                    </a:cubicBezTo>
                    <a:cubicBezTo>
                      <a:pt x="24" y="233"/>
                      <a:pt x="24" y="233"/>
                      <a:pt x="24" y="233"/>
                    </a:cubicBezTo>
                    <a:cubicBezTo>
                      <a:pt x="43" y="233"/>
                      <a:pt x="43" y="233"/>
                      <a:pt x="43" y="233"/>
                    </a:cubicBezTo>
                    <a:cubicBezTo>
                      <a:pt x="45" y="247"/>
                      <a:pt x="49" y="261"/>
                      <a:pt x="54" y="274"/>
                    </a:cubicBezTo>
                    <a:cubicBezTo>
                      <a:pt x="37" y="284"/>
                      <a:pt x="37" y="284"/>
                      <a:pt x="37" y="284"/>
                    </a:cubicBezTo>
                    <a:cubicBezTo>
                      <a:pt x="19" y="299"/>
                      <a:pt x="19" y="299"/>
                      <a:pt x="19" y="299"/>
                    </a:cubicBezTo>
                    <a:cubicBezTo>
                      <a:pt x="38" y="332"/>
                      <a:pt x="38" y="332"/>
                      <a:pt x="38" y="332"/>
                    </a:cubicBezTo>
                    <a:cubicBezTo>
                      <a:pt x="60" y="323"/>
                      <a:pt x="60" y="323"/>
                      <a:pt x="60" y="323"/>
                    </a:cubicBezTo>
                    <a:cubicBezTo>
                      <a:pt x="77" y="314"/>
                      <a:pt x="77" y="314"/>
                      <a:pt x="77" y="314"/>
                    </a:cubicBezTo>
                    <a:cubicBezTo>
                      <a:pt x="86" y="325"/>
                      <a:pt x="96" y="335"/>
                      <a:pt x="107" y="344"/>
                    </a:cubicBezTo>
                    <a:cubicBezTo>
                      <a:pt x="98" y="361"/>
                      <a:pt x="98" y="361"/>
                      <a:pt x="98" y="361"/>
                    </a:cubicBezTo>
                    <a:cubicBezTo>
                      <a:pt x="89" y="383"/>
                      <a:pt x="89" y="383"/>
                      <a:pt x="89" y="383"/>
                    </a:cubicBezTo>
                    <a:cubicBezTo>
                      <a:pt x="122" y="402"/>
                      <a:pt x="122" y="402"/>
                      <a:pt x="122" y="402"/>
                    </a:cubicBezTo>
                    <a:cubicBezTo>
                      <a:pt x="137" y="384"/>
                      <a:pt x="137" y="384"/>
                      <a:pt x="137" y="384"/>
                    </a:cubicBezTo>
                    <a:cubicBezTo>
                      <a:pt x="146" y="367"/>
                      <a:pt x="146" y="367"/>
                      <a:pt x="146" y="367"/>
                    </a:cubicBezTo>
                    <a:cubicBezTo>
                      <a:pt x="160" y="372"/>
                      <a:pt x="173" y="376"/>
                      <a:pt x="188" y="378"/>
                    </a:cubicBezTo>
                    <a:cubicBezTo>
                      <a:pt x="188" y="397"/>
                      <a:pt x="188" y="397"/>
                      <a:pt x="188" y="397"/>
                    </a:cubicBezTo>
                    <a:cubicBezTo>
                      <a:pt x="192" y="421"/>
                      <a:pt x="192" y="421"/>
                      <a:pt x="192" y="421"/>
                    </a:cubicBezTo>
                    <a:cubicBezTo>
                      <a:pt x="229" y="421"/>
                      <a:pt x="229" y="421"/>
                      <a:pt x="229" y="421"/>
                    </a:cubicBezTo>
                    <a:cubicBezTo>
                      <a:pt x="233" y="397"/>
                      <a:pt x="233" y="397"/>
                      <a:pt x="233" y="397"/>
                    </a:cubicBezTo>
                    <a:cubicBezTo>
                      <a:pt x="233" y="378"/>
                      <a:pt x="233" y="378"/>
                      <a:pt x="233" y="378"/>
                    </a:cubicBezTo>
                    <a:cubicBezTo>
                      <a:pt x="248" y="376"/>
                      <a:pt x="262" y="372"/>
                      <a:pt x="275" y="367"/>
                    </a:cubicBezTo>
                    <a:cubicBezTo>
                      <a:pt x="285" y="384"/>
                      <a:pt x="285" y="384"/>
                      <a:pt x="285" y="384"/>
                    </a:cubicBezTo>
                    <a:cubicBezTo>
                      <a:pt x="299" y="402"/>
                      <a:pt x="299" y="402"/>
                      <a:pt x="299" y="402"/>
                    </a:cubicBezTo>
                    <a:cubicBezTo>
                      <a:pt x="332" y="383"/>
                      <a:pt x="332" y="383"/>
                      <a:pt x="332" y="383"/>
                    </a:cubicBezTo>
                    <a:cubicBezTo>
                      <a:pt x="324" y="361"/>
                      <a:pt x="324" y="361"/>
                      <a:pt x="324" y="361"/>
                    </a:cubicBezTo>
                    <a:cubicBezTo>
                      <a:pt x="314" y="344"/>
                      <a:pt x="314" y="344"/>
                      <a:pt x="314" y="344"/>
                    </a:cubicBezTo>
                    <a:cubicBezTo>
                      <a:pt x="325" y="335"/>
                      <a:pt x="336" y="325"/>
                      <a:pt x="344" y="314"/>
                    </a:cubicBezTo>
                    <a:cubicBezTo>
                      <a:pt x="361" y="323"/>
                      <a:pt x="361" y="323"/>
                      <a:pt x="361" y="323"/>
                    </a:cubicBezTo>
                    <a:cubicBezTo>
                      <a:pt x="383" y="332"/>
                      <a:pt x="383" y="332"/>
                      <a:pt x="383" y="332"/>
                    </a:cubicBezTo>
                    <a:cubicBezTo>
                      <a:pt x="402" y="299"/>
                      <a:pt x="402" y="299"/>
                      <a:pt x="402" y="299"/>
                    </a:cubicBezTo>
                    <a:cubicBezTo>
                      <a:pt x="384" y="284"/>
                      <a:pt x="384" y="284"/>
                      <a:pt x="384" y="284"/>
                    </a:cubicBezTo>
                    <a:cubicBezTo>
                      <a:pt x="367" y="274"/>
                      <a:pt x="367" y="274"/>
                      <a:pt x="367" y="274"/>
                    </a:cubicBezTo>
                    <a:cubicBezTo>
                      <a:pt x="372" y="261"/>
                      <a:pt x="376" y="247"/>
                      <a:pt x="378" y="233"/>
                    </a:cubicBezTo>
                    <a:lnTo>
                      <a:pt x="398" y="233"/>
                    </a:lnTo>
                    <a:close/>
                    <a:moveTo>
                      <a:pt x="211" y="236"/>
                    </a:moveTo>
                    <a:cubicBezTo>
                      <a:pt x="197" y="236"/>
                      <a:pt x="185" y="224"/>
                      <a:pt x="185" y="210"/>
                    </a:cubicBezTo>
                    <a:cubicBezTo>
                      <a:pt x="185" y="196"/>
                      <a:pt x="197" y="185"/>
                      <a:pt x="211" y="185"/>
                    </a:cubicBezTo>
                    <a:cubicBezTo>
                      <a:pt x="225" y="185"/>
                      <a:pt x="236" y="196"/>
                      <a:pt x="236" y="210"/>
                    </a:cubicBezTo>
                    <a:cubicBezTo>
                      <a:pt x="236" y="224"/>
                      <a:pt x="225" y="236"/>
                      <a:pt x="211" y="236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" name="Freeform 7"/>
              <p:cNvSpPr>
                <a:spLocks noEditPoints="1"/>
              </p:cNvSpPr>
              <p:nvPr/>
            </p:nvSpPr>
            <p:spPr bwMode="auto">
              <a:xfrm>
                <a:off x="4796582" y="3558512"/>
                <a:ext cx="985838" cy="985838"/>
              </a:xfrm>
              <a:custGeom>
                <a:avLst/>
                <a:gdLst>
                  <a:gd name="T0" fmla="*/ 132 w 263"/>
                  <a:gd name="T1" fmla="*/ 0 h 263"/>
                  <a:gd name="T2" fmla="*/ 0 w 263"/>
                  <a:gd name="T3" fmla="*/ 131 h 263"/>
                  <a:gd name="T4" fmla="*/ 132 w 263"/>
                  <a:gd name="T5" fmla="*/ 263 h 263"/>
                  <a:gd name="T6" fmla="*/ 263 w 263"/>
                  <a:gd name="T7" fmla="*/ 131 h 263"/>
                  <a:gd name="T8" fmla="*/ 132 w 263"/>
                  <a:gd name="T9" fmla="*/ 0 h 263"/>
                  <a:gd name="T10" fmla="*/ 132 w 263"/>
                  <a:gd name="T11" fmla="*/ 190 h 263"/>
                  <a:gd name="T12" fmla="*/ 73 w 263"/>
                  <a:gd name="T13" fmla="*/ 131 h 263"/>
                  <a:gd name="T14" fmla="*/ 132 w 263"/>
                  <a:gd name="T15" fmla="*/ 73 h 263"/>
                  <a:gd name="T16" fmla="*/ 190 w 263"/>
                  <a:gd name="T17" fmla="*/ 131 h 263"/>
                  <a:gd name="T18" fmla="*/ 132 w 263"/>
                  <a:gd name="T19" fmla="*/ 190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3" h="263">
                    <a:moveTo>
                      <a:pt x="132" y="0"/>
                    </a:moveTo>
                    <a:cubicBezTo>
                      <a:pt x="59" y="0"/>
                      <a:pt x="0" y="59"/>
                      <a:pt x="0" y="131"/>
                    </a:cubicBezTo>
                    <a:cubicBezTo>
                      <a:pt x="0" y="204"/>
                      <a:pt x="59" y="263"/>
                      <a:pt x="132" y="263"/>
                    </a:cubicBezTo>
                    <a:cubicBezTo>
                      <a:pt x="204" y="263"/>
                      <a:pt x="263" y="204"/>
                      <a:pt x="263" y="131"/>
                    </a:cubicBezTo>
                    <a:cubicBezTo>
                      <a:pt x="263" y="59"/>
                      <a:pt x="204" y="0"/>
                      <a:pt x="132" y="0"/>
                    </a:cubicBezTo>
                    <a:close/>
                    <a:moveTo>
                      <a:pt x="132" y="190"/>
                    </a:moveTo>
                    <a:cubicBezTo>
                      <a:pt x="99" y="190"/>
                      <a:pt x="73" y="164"/>
                      <a:pt x="73" y="131"/>
                    </a:cubicBezTo>
                    <a:cubicBezTo>
                      <a:pt x="73" y="99"/>
                      <a:pt x="99" y="73"/>
                      <a:pt x="132" y="73"/>
                    </a:cubicBezTo>
                    <a:cubicBezTo>
                      <a:pt x="164" y="73"/>
                      <a:pt x="190" y="99"/>
                      <a:pt x="190" y="131"/>
                    </a:cubicBezTo>
                    <a:cubicBezTo>
                      <a:pt x="190" y="164"/>
                      <a:pt x="164" y="190"/>
                      <a:pt x="132" y="19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4098235" y="3098333"/>
              <a:ext cx="2345601" cy="2341845"/>
              <a:chOff x="5102225" y="2441575"/>
              <a:chExt cx="1982788" cy="1979613"/>
            </a:xfrm>
            <a:solidFill>
              <a:srgbClr val="E93E34">
                <a:alpha val="60000"/>
              </a:srgbClr>
            </a:solidFill>
          </p:grpSpPr>
          <p:sp>
            <p:nvSpPr>
              <p:cNvPr id="34" name="Freeform 12"/>
              <p:cNvSpPr>
                <a:spLocks noEditPoints="1"/>
              </p:cNvSpPr>
              <p:nvPr/>
            </p:nvSpPr>
            <p:spPr bwMode="auto">
              <a:xfrm>
                <a:off x="5102225" y="2441575"/>
                <a:ext cx="1982788" cy="1979613"/>
              </a:xfrm>
              <a:custGeom>
                <a:avLst/>
                <a:gdLst>
                  <a:gd name="T0" fmla="*/ 529 w 529"/>
                  <a:gd name="T1" fmla="*/ 283 h 528"/>
                  <a:gd name="T2" fmla="*/ 506 w 529"/>
                  <a:gd name="T3" fmla="*/ 241 h 528"/>
                  <a:gd name="T4" fmla="*/ 479 w 529"/>
                  <a:gd name="T5" fmla="*/ 200 h 528"/>
                  <a:gd name="T6" fmla="*/ 516 w 529"/>
                  <a:gd name="T7" fmla="*/ 180 h 528"/>
                  <a:gd name="T8" fmla="*/ 479 w 529"/>
                  <a:gd name="T9" fmla="*/ 151 h 528"/>
                  <a:gd name="T10" fmla="*/ 438 w 529"/>
                  <a:gd name="T11" fmla="*/ 123 h 528"/>
                  <a:gd name="T12" fmla="*/ 465 w 529"/>
                  <a:gd name="T13" fmla="*/ 90 h 528"/>
                  <a:gd name="T14" fmla="*/ 420 w 529"/>
                  <a:gd name="T15" fmla="*/ 77 h 528"/>
                  <a:gd name="T16" fmla="*/ 371 w 529"/>
                  <a:gd name="T17" fmla="*/ 67 h 528"/>
                  <a:gd name="T18" fmla="*/ 383 w 529"/>
                  <a:gd name="T19" fmla="*/ 27 h 528"/>
                  <a:gd name="T20" fmla="*/ 336 w 529"/>
                  <a:gd name="T21" fmla="*/ 32 h 528"/>
                  <a:gd name="T22" fmla="*/ 288 w 529"/>
                  <a:gd name="T23" fmla="*/ 42 h 528"/>
                  <a:gd name="T24" fmla="*/ 284 w 529"/>
                  <a:gd name="T25" fmla="*/ 0 h 528"/>
                  <a:gd name="T26" fmla="*/ 242 w 529"/>
                  <a:gd name="T27" fmla="*/ 23 h 528"/>
                  <a:gd name="T28" fmla="*/ 201 w 529"/>
                  <a:gd name="T29" fmla="*/ 50 h 528"/>
                  <a:gd name="T30" fmla="*/ 181 w 529"/>
                  <a:gd name="T31" fmla="*/ 13 h 528"/>
                  <a:gd name="T32" fmla="*/ 152 w 529"/>
                  <a:gd name="T33" fmla="*/ 50 h 528"/>
                  <a:gd name="T34" fmla="*/ 124 w 529"/>
                  <a:gd name="T35" fmla="*/ 91 h 528"/>
                  <a:gd name="T36" fmla="*/ 91 w 529"/>
                  <a:gd name="T37" fmla="*/ 64 h 528"/>
                  <a:gd name="T38" fmla="*/ 78 w 529"/>
                  <a:gd name="T39" fmla="*/ 109 h 528"/>
                  <a:gd name="T40" fmla="*/ 68 w 529"/>
                  <a:gd name="T41" fmla="*/ 158 h 528"/>
                  <a:gd name="T42" fmla="*/ 28 w 529"/>
                  <a:gd name="T43" fmla="*/ 145 h 528"/>
                  <a:gd name="T44" fmla="*/ 33 w 529"/>
                  <a:gd name="T45" fmla="*/ 193 h 528"/>
                  <a:gd name="T46" fmla="*/ 42 w 529"/>
                  <a:gd name="T47" fmla="*/ 241 h 528"/>
                  <a:gd name="T48" fmla="*/ 0 w 529"/>
                  <a:gd name="T49" fmla="*/ 245 h 528"/>
                  <a:gd name="T50" fmla="*/ 24 w 529"/>
                  <a:gd name="T51" fmla="*/ 287 h 528"/>
                  <a:gd name="T52" fmla="*/ 51 w 529"/>
                  <a:gd name="T53" fmla="*/ 328 h 528"/>
                  <a:gd name="T54" fmla="*/ 13 w 529"/>
                  <a:gd name="T55" fmla="*/ 348 h 528"/>
                  <a:gd name="T56" fmla="*/ 51 w 529"/>
                  <a:gd name="T57" fmla="*/ 377 h 528"/>
                  <a:gd name="T58" fmla="*/ 92 w 529"/>
                  <a:gd name="T59" fmla="*/ 405 h 528"/>
                  <a:gd name="T60" fmla="*/ 65 w 529"/>
                  <a:gd name="T61" fmla="*/ 438 h 528"/>
                  <a:gd name="T62" fmla="*/ 110 w 529"/>
                  <a:gd name="T63" fmla="*/ 451 h 528"/>
                  <a:gd name="T64" fmla="*/ 159 w 529"/>
                  <a:gd name="T65" fmla="*/ 461 h 528"/>
                  <a:gd name="T66" fmla="*/ 146 w 529"/>
                  <a:gd name="T67" fmla="*/ 501 h 528"/>
                  <a:gd name="T68" fmla="*/ 193 w 529"/>
                  <a:gd name="T69" fmla="*/ 496 h 528"/>
                  <a:gd name="T70" fmla="*/ 242 w 529"/>
                  <a:gd name="T71" fmla="*/ 486 h 528"/>
                  <a:gd name="T72" fmla="*/ 246 w 529"/>
                  <a:gd name="T73" fmla="*/ 528 h 528"/>
                  <a:gd name="T74" fmla="*/ 288 w 529"/>
                  <a:gd name="T75" fmla="*/ 505 h 528"/>
                  <a:gd name="T76" fmla="*/ 329 w 529"/>
                  <a:gd name="T77" fmla="*/ 478 h 528"/>
                  <a:gd name="T78" fmla="*/ 349 w 529"/>
                  <a:gd name="T79" fmla="*/ 516 h 528"/>
                  <a:gd name="T80" fmla="*/ 378 w 529"/>
                  <a:gd name="T81" fmla="*/ 478 h 528"/>
                  <a:gd name="T82" fmla="*/ 406 w 529"/>
                  <a:gd name="T83" fmla="*/ 437 h 528"/>
                  <a:gd name="T84" fmla="*/ 439 w 529"/>
                  <a:gd name="T85" fmla="*/ 464 h 528"/>
                  <a:gd name="T86" fmla="*/ 452 w 529"/>
                  <a:gd name="T87" fmla="*/ 419 h 528"/>
                  <a:gd name="T88" fmla="*/ 462 w 529"/>
                  <a:gd name="T89" fmla="*/ 370 h 528"/>
                  <a:gd name="T90" fmla="*/ 502 w 529"/>
                  <a:gd name="T91" fmla="*/ 383 h 528"/>
                  <a:gd name="T92" fmla="*/ 496 w 529"/>
                  <a:gd name="T93" fmla="*/ 335 h 528"/>
                  <a:gd name="T94" fmla="*/ 487 w 529"/>
                  <a:gd name="T95" fmla="*/ 287 h 528"/>
                  <a:gd name="T96" fmla="*/ 265 w 529"/>
                  <a:gd name="T97" fmla="*/ 290 h 528"/>
                  <a:gd name="T98" fmla="*/ 265 w 529"/>
                  <a:gd name="T99" fmla="*/ 238 h 528"/>
                  <a:gd name="T100" fmla="*/ 265 w 529"/>
                  <a:gd name="T101" fmla="*/ 290 h 5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529" h="528">
                    <a:moveTo>
                      <a:pt x="506" y="287"/>
                    </a:moveTo>
                    <a:cubicBezTo>
                      <a:pt x="529" y="283"/>
                      <a:pt x="529" y="283"/>
                      <a:pt x="529" y="283"/>
                    </a:cubicBezTo>
                    <a:cubicBezTo>
                      <a:pt x="529" y="245"/>
                      <a:pt x="529" y="245"/>
                      <a:pt x="529" y="245"/>
                    </a:cubicBezTo>
                    <a:cubicBezTo>
                      <a:pt x="506" y="241"/>
                      <a:pt x="506" y="241"/>
                      <a:pt x="506" y="241"/>
                    </a:cubicBezTo>
                    <a:cubicBezTo>
                      <a:pt x="487" y="241"/>
                      <a:pt x="487" y="241"/>
                      <a:pt x="487" y="241"/>
                    </a:cubicBezTo>
                    <a:cubicBezTo>
                      <a:pt x="486" y="227"/>
                      <a:pt x="483" y="213"/>
                      <a:pt x="479" y="200"/>
                    </a:cubicBezTo>
                    <a:cubicBezTo>
                      <a:pt x="496" y="193"/>
                      <a:pt x="496" y="193"/>
                      <a:pt x="496" y="193"/>
                    </a:cubicBezTo>
                    <a:cubicBezTo>
                      <a:pt x="516" y="180"/>
                      <a:pt x="516" y="180"/>
                      <a:pt x="516" y="180"/>
                    </a:cubicBezTo>
                    <a:cubicBezTo>
                      <a:pt x="502" y="145"/>
                      <a:pt x="502" y="145"/>
                      <a:pt x="502" y="145"/>
                    </a:cubicBezTo>
                    <a:cubicBezTo>
                      <a:pt x="479" y="151"/>
                      <a:pt x="479" y="151"/>
                      <a:pt x="479" y="151"/>
                    </a:cubicBezTo>
                    <a:cubicBezTo>
                      <a:pt x="462" y="158"/>
                      <a:pt x="462" y="158"/>
                      <a:pt x="462" y="158"/>
                    </a:cubicBezTo>
                    <a:cubicBezTo>
                      <a:pt x="455" y="145"/>
                      <a:pt x="447" y="134"/>
                      <a:pt x="438" y="123"/>
                    </a:cubicBezTo>
                    <a:cubicBezTo>
                      <a:pt x="452" y="109"/>
                      <a:pt x="452" y="109"/>
                      <a:pt x="452" y="109"/>
                    </a:cubicBezTo>
                    <a:cubicBezTo>
                      <a:pt x="465" y="90"/>
                      <a:pt x="465" y="90"/>
                      <a:pt x="465" y="90"/>
                    </a:cubicBezTo>
                    <a:cubicBezTo>
                      <a:pt x="439" y="64"/>
                      <a:pt x="439" y="64"/>
                      <a:pt x="439" y="64"/>
                    </a:cubicBezTo>
                    <a:cubicBezTo>
                      <a:pt x="420" y="77"/>
                      <a:pt x="420" y="77"/>
                      <a:pt x="420" y="77"/>
                    </a:cubicBezTo>
                    <a:cubicBezTo>
                      <a:pt x="406" y="91"/>
                      <a:pt x="406" y="91"/>
                      <a:pt x="406" y="91"/>
                    </a:cubicBezTo>
                    <a:cubicBezTo>
                      <a:pt x="395" y="82"/>
                      <a:pt x="383" y="74"/>
                      <a:pt x="371" y="67"/>
                    </a:cubicBezTo>
                    <a:cubicBezTo>
                      <a:pt x="378" y="50"/>
                      <a:pt x="378" y="50"/>
                      <a:pt x="378" y="50"/>
                    </a:cubicBezTo>
                    <a:cubicBezTo>
                      <a:pt x="383" y="27"/>
                      <a:pt x="383" y="27"/>
                      <a:pt x="383" y="27"/>
                    </a:cubicBezTo>
                    <a:cubicBezTo>
                      <a:pt x="349" y="13"/>
                      <a:pt x="349" y="13"/>
                      <a:pt x="349" y="13"/>
                    </a:cubicBezTo>
                    <a:cubicBezTo>
                      <a:pt x="336" y="32"/>
                      <a:pt x="336" y="32"/>
                      <a:pt x="336" y="32"/>
                    </a:cubicBezTo>
                    <a:cubicBezTo>
                      <a:pt x="329" y="50"/>
                      <a:pt x="329" y="50"/>
                      <a:pt x="329" y="50"/>
                    </a:cubicBezTo>
                    <a:cubicBezTo>
                      <a:pt x="316" y="46"/>
                      <a:pt x="302" y="43"/>
                      <a:pt x="288" y="42"/>
                    </a:cubicBezTo>
                    <a:cubicBezTo>
                      <a:pt x="288" y="23"/>
                      <a:pt x="288" y="23"/>
                      <a:pt x="288" y="23"/>
                    </a:cubicBezTo>
                    <a:cubicBezTo>
                      <a:pt x="284" y="0"/>
                      <a:pt x="284" y="0"/>
                      <a:pt x="284" y="0"/>
                    </a:cubicBezTo>
                    <a:cubicBezTo>
                      <a:pt x="246" y="0"/>
                      <a:pt x="246" y="0"/>
                      <a:pt x="246" y="0"/>
                    </a:cubicBezTo>
                    <a:cubicBezTo>
                      <a:pt x="242" y="23"/>
                      <a:pt x="242" y="23"/>
                      <a:pt x="242" y="23"/>
                    </a:cubicBezTo>
                    <a:cubicBezTo>
                      <a:pt x="242" y="42"/>
                      <a:pt x="242" y="42"/>
                      <a:pt x="242" y="42"/>
                    </a:cubicBezTo>
                    <a:cubicBezTo>
                      <a:pt x="228" y="43"/>
                      <a:pt x="214" y="46"/>
                      <a:pt x="201" y="50"/>
                    </a:cubicBezTo>
                    <a:cubicBezTo>
                      <a:pt x="193" y="32"/>
                      <a:pt x="193" y="32"/>
                      <a:pt x="193" y="32"/>
                    </a:cubicBezTo>
                    <a:cubicBezTo>
                      <a:pt x="181" y="13"/>
                      <a:pt x="181" y="13"/>
                      <a:pt x="181" y="13"/>
                    </a:cubicBezTo>
                    <a:cubicBezTo>
                      <a:pt x="146" y="27"/>
                      <a:pt x="146" y="27"/>
                      <a:pt x="146" y="27"/>
                    </a:cubicBezTo>
                    <a:cubicBezTo>
                      <a:pt x="152" y="50"/>
                      <a:pt x="152" y="50"/>
                      <a:pt x="152" y="50"/>
                    </a:cubicBezTo>
                    <a:cubicBezTo>
                      <a:pt x="159" y="67"/>
                      <a:pt x="159" y="67"/>
                      <a:pt x="159" y="67"/>
                    </a:cubicBezTo>
                    <a:cubicBezTo>
                      <a:pt x="146" y="74"/>
                      <a:pt x="135" y="82"/>
                      <a:pt x="124" y="91"/>
                    </a:cubicBezTo>
                    <a:cubicBezTo>
                      <a:pt x="110" y="77"/>
                      <a:pt x="110" y="77"/>
                      <a:pt x="110" y="77"/>
                    </a:cubicBezTo>
                    <a:cubicBezTo>
                      <a:pt x="91" y="64"/>
                      <a:pt x="91" y="64"/>
                      <a:pt x="91" y="64"/>
                    </a:cubicBezTo>
                    <a:cubicBezTo>
                      <a:pt x="65" y="90"/>
                      <a:pt x="65" y="90"/>
                      <a:pt x="65" y="90"/>
                    </a:cubicBezTo>
                    <a:cubicBezTo>
                      <a:pt x="78" y="109"/>
                      <a:pt x="78" y="109"/>
                      <a:pt x="78" y="109"/>
                    </a:cubicBezTo>
                    <a:cubicBezTo>
                      <a:pt x="92" y="123"/>
                      <a:pt x="92" y="123"/>
                      <a:pt x="92" y="123"/>
                    </a:cubicBezTo>
                    <a:cubicBezTo>
                      <a:pt x="83" y="134"/>
                      <a:pt x="75" y="145"/>
                      <a:pt x="68" y="158"/>
                    </a:cubicBezTo>
                    <a:cubicBezTo>
                      <a:pt x="51" y="151"/>
                      <a:pt x="51" y="151"/>
                      <a:pt x="51" y="151"/>
                    </a:cubicBezTo>
                    <a:cubicBezTo>
                      <a:pt x="28" y="145"/>
                      <a:pt x="28" y="145"/>
                      <a:pt x="28" y="145"/>
                    </a:cubicBezTo>
                    <a:cubicBezTo>
                      <a:pt x="13" y="180"/>
                      <a:pt x="13" y="180"/>
                      <a:pt x="13" y="180"/>
                    </a:cubicBezTo>
                    <a:cubicBezTo>
                      <a:pt x="33" y="193"/>
                      <a:pt x="33" y="193"/>
                      <a:pt x="33" y="193"/>
                    </a:cubicBezTo>
                    <a:cubicBezTo>
                      <a:pt x="51" y="200"/>
                      <a:pt x="51" y="200"/>
                      <a:pt x="51" y="200"/>
                    </a:cubicBezTo>
                    <a:cubicBezTo>
                      <a:pt x="47" y="213"/>
                      <a:pt x="44" y="227"/>
                      <a:pt x="42" y="241"/>
                    </a:cubicBezTo>
                    <a:cubicBezTo>
                      <a:pt x="24" y="241"/>
                      <a:pt x="24" y="241"/>
                      <a:pt x="24" y="241"/>
                    </a:cubicBezTo>
                    <a:cubicBezTo>
                      <a:pt x="0" y="245"/>
                      <a:pt x="0" y="245"/>
                      <a:pt x="0" y="245"/>
                    </a:cubicBezTo>
                    <a:cubicBezTo>
                      <a:pt x="0" y="283"/>
                      <a:pt x="0" y="283"/>
                      <a:pt x="0" y="283"/>
                    </a:cubicBezTo>
                    <a:cubicBezTo>
                      <a:pt x="24" y="287"/>
                      <a:pt x="24" y="287"/>
                      <a:pt x="24" y="287"/>
                    </a:cubicBezTo>
                    <a:cubicBezTo>
                      <a:pt x="42" y="287"/>
                      <a:pt x="42" y="287"/>
                      <a:pt x="42" y="287"/>
                    </a:cubicBezTo>
                    <a:cubicBezTo>
                      <a:pt x="44" y="301"/>
                      <a:pt x="47" y="315"/>
                      <a:pt x="51" y="328"/>
                    </a:cubicBezTo>
                    <a:cubicBezTo>
                      <a:pt x="33" y="335"/>
                      <a:pt x="33" y="335"/>
                      <a:pt x="33" y="335"/>
                    </a:cubicBezTo>
                    <a:cubicBezTo>
                      <a:pt x="13" y="348"/>
                      <a:pt x="13" y="348"/>
                      <a:pt x="13" y="348"/>
                    </a:cubicBezTo>
                    <a:cubicBezTo>
                      <a:pt x="28" y="383"/>
                      <a:pt x="28" y="383"/>
                      <a:pt x="28" y="383"/>
                    </a:cubicBezTo>
                    <a:cubicBezTo>
                      <a:pt x="51" y="377"/>
                      <a:pt x="51" y="377"/>
                      <a:pt x="51" y="377"/>
                    </a:cubicBezTo>
                    <a:cubicBezTo>
                      <a:pt x="68" y="370"/>
                      <a:pt x="68" y="370"/>
                      <a:pt x="68" y="370"/>
                    </a:cubicBezTo>
                    <a:cubicBezTo>
                      <a:pt x="75" y="383"/>
                      <a:pt x="83" y="394"/>
                      <a:pt x="92" y="405"/>
                    </a:cubicBezTo>
                    <a:cubicBezTo>
                      <a:pt x="78" y="419"/>
                      <a:pt x="78" y="419"/>
                      <a:pt x="78" y="419"/>
                    </a:cubicBezTo>
                    <a:cubicBezTo>
                      <a:pt x="65" y="438"/>
                      <a:pt x="65" y="438"/>
                      <a:pt x="65" y="438"/>
                    </a:cubicBezTo>
                    <a:cubicBezTo>
                      <a:pt x="91" y="464"/>
                      <a:pt x="91" y="464"/>
                      <a:pt x="91" y="464"/>
                    </a:cubicBezTo>
                    <a:cubicBezTo>
                      <a:pt x="110" y="451"/>
                      <a:pt x="110" y="451"/>
                      <a:pt x="110" y="451"/>
                    </a:cubicBezTo>
                    <a:cubicBezTo>
                      <a:pt x="124" y="437"/>
                      <a:pt x="124" y="437"/>
                      <a:pt x="124" y="437"/>
                    </a:cubicBezTo>
                    <a:cubicBezTo>
                      <a:pt x="135" y="446"/>
                      <a:pt x="146" y="454"/>
                      <a:pt x="159" y="461"/>
                    </a:cubicBezTo>
                    <a:cubicBezTo>
                      <a:pt x="152" y="478"/>
                      <a:pt x="152" y="478"/>
                      <a:pt x="152" y="478"/>
                    </a:cubicBezTo>
                    <a:cubicBezTo>
                      <a:pt x="146" y="501"/>
                      <a:pt x="146" y="501"/>
                      <a:pt x="146" y="501"/>
                    </a:cubicBezTo>
                    <a:cubicBezTo>
                      <a:pt x="181" y="516"/>
                      <a:pt x="181" y="516"/>
                      <a:pt x="181" y="516"/>
                    </a:cubicBezTo>
                    <a:cubicBezTo>
                      <a:pt x="193" y="496"/>
                      <a:pt x="193" y="496"/>
                      <a:pt x="193" y="496"/>
                    </a:cubicBezTo>
                    <a:cubicBezTo>
                      <a:pt x="201" y="478"/>
                      <a:pt x="201" y="478"/>
                      <a:pt x="201" y="478"/>
                    </a:cubicBezTo>
                    <a:cubicBezTo>
                      <a:pt x="214" y="482"/>
                      <a:pt x="228" y="485"/>
                      <a:pt x="242" y="486"/>
                    </a:cubicBezTo>
                    <a:cubicBezTo>
                      <a:pt x="242" y="505"/>
                      <a:pt x="242" y="505"/>
                      <a:pt x="242" y="505"/>
                    </a:cubicBezTo>
                    <a:cubicBezTo>
                      <a:pt x="246" y="528"/>
                      <a:pt x="246" y="528"/>
                      <a:pt x="246" y="528"/>
                    </a:cubicBezTo>
                    <a:cubicBezTo>
                      <a:pt x="284" y="528"/>
                      <a:pt x="284" y="528"/>
                      <a:pt x="284" y="528"/>
                    </a:cubicBezTo>
                    <a:cubicBezTo>
                      <a:pt x="288" y="505"/>
                      <a:pt x="288" y="505"/>
                      <a:pt x="288" y="505"/>
                    </a:cubicBezTo>
                    <a:cubicBezTo>
                      <a:pt x="288" y="486"/>
                      <a:pt x="288" y="486"/>
                      <a:pt x="288" y="486"/>
                    </a:cubicBezTo>
                    <a:cubicBezTo>
                      <a:pt x="302" y="485"/>
                      <a:pt x="316" y="482"/>
                      <a:pt x="329" y="478"/>
                    </a:cubicBezTo>
                    <a:cubicBezTo>
                      <a:pt x="336" y="496"/>
                      <a:pt x="336" y="496"/>
                      <a:pt x="336" y="496"/>
                    </a:cubicBezTo>
                    <a:cubicBezTo>
                      <a:pt x="349" y="516"/>
                      <a:pt x="349" y="516"/>
                      <a:pt x="349" y="516"/>
                    </a:cubicBezTo>
                    <a:cubicBezTo>
                      <a:pt x="383" y="501"/>
                      <a:pt x="383" y="501"/>
                      <a:pt x="383" y="501"/>
                    </a:cubicBezTo>
                    <a:cubicBezTo>
                      <a:pt x="378" y="478"/>
                      <a:pt x="378" y="478"/>
                      <a:pt x="378" y="478"/>
                    </a:cubicBezTo>
                    <a:cubicBezTo>
                      <a:pt x="371" y="461"/>
                      <a:pt x="371" y="461"/>
                      <a:pt x="371" y="461"/>
                    </a:cubicBezTo>
                    <a:cubicBezTo>
                      <a:pt x="383" y="454"/>
                      <a:pt x="395" y="446"/>
                      <a:pt x="406" y="437"/>
                    </a:cubicBezTo>
                    <a:cubicBezTo>
                      <a:pt x="420" y="451"/>
                      <a:pt x="420" y="451"/>
                      <a:pt x="420" y="451"/>
                    </a:cubicBezTo>
                    <a:cubicBezTo>
                      <a:pt x="439" y="464"/>
                      <a:pt x="439" y="464"/>
                      <a:pt x="439" y="464"/>
                    </a:cubicBezTo>
                    <a:cubicBezTo>
                      <a:pt x="465" y="438"/>
                      <a:pt x="465" y="438"/>
                      <a:pt x="465" y="438"/>
                    </a:cubicBezTo>
                    <a:cubicBezTo>
                      <a:pt x="452" y="419"/>
                      <a:pt x="452" y="419"/>
                      <a:pt x="452" y="419"/>
                    </a:cubicBezTo>
                    <a:cubicBezTo>
                      <a:pt x="438" y="405"/>
                      <a:pt x="438" y="405"/>
                      <a:pt x="438" y="405"/>
                    </a:cubicBezTo>
                    <a:cubicBezTo>
                      <a:pt x="447" y="394"/>
                      <a:pt x="455" y="383"/>
                      <a:pt x="462" y="370"/>
                    </a:cubicBezTo>
                    <a:cubicBezTo>
                      <a:pt x="479" y="377"/>
                      <a:pt x="479" y="377"/>
                      <a:pt x="479" y="377"/>
                    </a:cubicBezTo>
                    <a:cubicBezTo>
                      <a:pt x="502" y="383"/>
                      <a:pt x="502" y="383"/>
                      <a:pt x="502" y="383"/>
                    </a:cubicBezTo>
                    <a:cubicBezTo>
                      <a:pt x="516" y="348"/>
                      <a:pt x="516" y="348"/>
                      <a:pt x="516" y="348"/>
                    </a:cubicBezTo>
                    <a:cubicBezTo>
                      <a:pt x="496" y="335"/>
                      <a:pt x="496" y="335"/>
                      <a:pt x="496" y="335"/>
                    </a:cubicBezTo>
                    <a:cubicBezTo>
                      <a:pt x="479" y="328"/>
                      <a:pt x="479" y="328"/>
                      <a:pt x="479" y="328"/>
                    </a:cubicBezTo>
                    <a:cubicBezTo>
                      <a:pt x="483" y="315"/>
                      <a:pt x="486" y="301"/>
                      <a:pt x="487" y="287"/>
                    </a:cubicBezTo>
                    <a:lnTo>
                      <a:pt x="506" y="287"/>
                    </a:lnTo>
                    <a:close/>
                    <a:moveTo>
                      <a:pt x="265" y="290"/>
                    </a:moveTo>
                    <a:cubicBezTo>
                      <a:pt x="251" y="290"/>
                      <a:pt x="239" y="278"/>
                      <a:pt x="239" y="264"/>
                    </a:cubicBezTo>
                    <a:cubicBezTo>
                      <a:pt x="239" y="250"/>
                      <a:pt x="251" y="238"/>
                      <a:pt x="265" y="238"/>
                    </a:cubicBezTo>
                    <a:cubicBezTo>
                      <a:pt x="279" y="238"/>
                      <a:pt x="291" y="250"/>
                      <a:pt x="291" y="264"/>
                    </a:cubicBezTo>
                    <a:cubicBezTo>
                      <a:pt x="291" y="278"/>
                      <a:pt x="279" y="290"/>
                      <a:pt x="265" y="29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13"/>
              <p:cNvSpPr>
                <a:spLocks noEditPoints="1"/>
              </p:cNvSpPr>
              <p:nvPr/>
            </p:nvSpPr>
            <p:spPr bwMode="auto">
              <a:xfrm>
                <a:off x="5405438" y="2741613"/>
                <a:ext cx="1376363" cy="1381125"/>
              </a:xfrm>
              <a:custGeom>
                <a:avLst/>
                <a:gdLst>
                  <a:gd name="T0" fmla="*/ 184 w 367"/>
                  <a:gd name="T1" fmla="*/ 0 h 368"/>
                  <a:gd name="T2" fmla="*/ 0 w 367"/>
                  <a:gd name="T3" fmla="*/ 184 h 368"/>
                  <a:gd name="T4" fmla="*/ 184 w 367"/>
                  <a:gd name="T5" fmla="*/ 368 h 368"/>
                  <a:gd name="T6" fmla="*/ 367 w 367"/>
                  <a:gd name="T7" fmla="*/ 184 h 368"/>
                  <a:gd name="T8" fmla="*/ 184 w 367"/>
                  <a:gd name="T9" fmla="*/ 0 h 368"/>
                  <a:gd name="T10" fmla="*/ 184 w 367"/>
                  <a:gd name="T11" fmla="*/ 250 h 368"/>
                  <a:gd name="T12" fmla="*/ 118 w 367"/>
                  <a:gd name="T13" fmla="*/ 184 h 368"/>
                  <a:gd name="T14" fmla="*/ 184 w 367"/>
                  <a:gd name="T15" fmla="*/ 118 h 368"/>
                  <a:gd name="T16" fmla="*/ 250 w 367"/>
                  <a:gd name="T17" fmla="*/ 184 h 368"/>
                  <a:gd name="T18" fmla="*/ 184 w 367"/>
                  <a:gd name="T19" fmla="*/ 250 h 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67" h="368">
                    <a:moveTo>
                      <a:pt x="184" y="0"/>
                    </a:moveTo>
                    <a:cubicBezTo>
                      <a:pt x="83" y="0"/>
                      <a:pt x="0" y="83"/>
                      <a:pt x="0" y="184"/>
                    </a:cubicBezTo>
                    <a:cubicBezTo>
                      <a:pt x="0" y="285"/>
                      <a:pt x="83" y="368"/>
                      <a:pt x="184" y="368"/>
                    </a:cubicBezTo>
                    <a:cubicBezTo>
                      <a:pt x="285" y="368"/>
                      <a:pt x="367" y="285"/>
                      <a:pt x="367" y="184"/>
                    </a:cubicBezTo>
                    <a:cubicBezTo>
                      <a:pt x="367" y="83"/>
                      <a:pt x="285" y="0"/>
                      <a:pt x="184" y="0"/>
                    </a:cubicBezTo>
                    <a:close/>
                    <a:moveTo>
                      <a:pt x="184" y="250"/>
                    </a:moveTo>
                    <a:cubicBezTo>
                      <a:pt x="148" y="250"/>
                      <a:pt x="118" y="220"/>
                      <a:pt x="118" y="184"/>
                    </a:cubicBezTo>
                    <a:cubicBezTo>
                      <a:pt x="118" y="148"/>
                      <a:pt x="148" y="118"/>
                      <a:pt x="184" y="118"/>
                    </a:cubicBezTo>
                    <a:cubicBezTo>
                      <a:pt x="220" y="118"/>
                      <a:pt x="250" y="148"/>
                      <a:pt x="250" y="184"/>
                    </a:cubicBezTo>
                    <a:cubicBezTo>
                      <a:pt x="250" y="220"/>
                      <a:pt x="220" y="250"/>
                      <a:pt x="184" y="2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6646082" y="3098704"/>
              <a:ext cx="1538068" cy="1560603"/>
              <a:chOff x="6237618" y="3240830"/>
              <a:chExt cx="1300163" cy="1319212"/>
            </a:xfrm>
            <a:solidFill>
              <a:srgbClr val="000000">
                <a:alpha val="60000"/>
              </a:srgbClr>
            </a:solidFill>
          </p:grpSpPr>
          <p:sp>
            <p:nvSpPr>
              <p:cNvPr id="37" name="Freeform 18"/>
              <p:cNvSpPr>
                <a:spLocks noEditPoints="1"/>
              </p:cNvSpPr>
              <p:nvPr/>
            </p:nvSpPr>
            <p:spPr bwMode="auto">
              <a:xfrm>
                <a:off x="6237618" y="3240830"/>
                <a:ext cx="1300163" cy="1319212"/>
              </a:xfrm>
              <a:custGeom>
                <a:avLst/>
                <a:gdLst>
                  <a:gd name="T0" fmla="*/ 309 w 347"/>
                  <a:gd name="T1" fmla="*/ 176 h 352"/>
                  <a:gd name="T2" fmla="*/ 326 w 347"/>
                  <a:gd name="T3" fmla="*/ 150 h 352"/>
                  <a:gd name="T4" fmla="*/ 335 w 347"/>
                  <a:gd name="T5" fmla="*/ 103 h 352"/>
                  <a:gd name="T6" fmla="*/ 294 w 347"/>
                  <a:gd name="T7" fmla="*/ 113 h 352"/>
                  <a:gd name="T8" fmla="*/ 282 w 347"/>
                  <a:gd name="T9" fmla="*/ 65 h 352"/>
                  <a:gd name="T10" fmla="*/ 262 w 347"/>
                  <a:gd name="T11" fmla="*/ 22 h 352"/>
                  <a:gd name="T12" fmla="*/ 234 w 347"/>
                  <a:gd name="T13" fmla="*/ 54 h 352"/>
                  <a:gd name="T14" fmla="*/ 196 w 347"/>
                  <a:gd name="T15" fmla="*/ 23 h 352"/>
                  <a:gd name="T16" fmla="*/ 155 w 347"/>
                  <a:gd name="T17" fmla="*/ 0 h 352"/>
                  <a:gd name="T18" fmla="*/ 151 w 347"/>
                  <a:gd name="T19" fmla="*/ 42 h 352"/>
                  <a:gd name="T20" fmla="*/ 102 w 347"/>
                  <a:gd name="T21" fmla="*/ 39 h 352"/>
                  <a:gd name="T22" fmla="*/ 55 w 347"/>
                  <a:gd name="T23" fmla="*/ 44 h 352"/>
                  <a:gd name="T24" fmla="*/ 77 w 347"/>
                  <a:gd name="T25" fmla="*/ 81 h 352"/>
                  <a:gd name="T26" fmla="*/ 35 w 347"/>
                  <a:gd name="T27" fmla="*/ 107 h 352"/>
                  <a:gd name="T28" fmla="*/ 0 w 347"/>
                  <a:gd name="T29" fmla="*/ 139 h 352"/>
                  <a:gd name="T30" fmla="*/ 39 w 347"/>
                  <a:gd name="T31" fmla="*/ 156 h 352"/>
                  <a:gd name="T32" fmla="*/ 39 w 347"/>
                  <a:gd name="T33" fmla="*/ 195 h 352"/>
                  <a:gd name="T34" fmla="*/ 0 w 347"/>
                  <a:gd name="T35" fmla="*/ 212 h 352"/>
                  <a:gd name="T36" fmla="*/ 35 w 347"/>
                  <a:gd name="T37" fmla="*/ 244 h 352"/>
                  <a:gd name="T38" fmla="*/ 77 w 347"/>
                  <a:gd name="T39" fmla="*/ 271 h 352"/>
                  <a:gd name="T40" fmla="*/ 55 w 347"/>
                  <a:gd name="T41" fmla="*/ 307 h 352"/>
                  <a:gd name="T42" fmla="*/ 102 w 347"/>
                  <a:gd name="T43" fmla="*/ 313 h 352"/>
                  <a:gd name="T44" fmla="*/ 151 w 347"/>
                  <a:gd name="T45" fmla="*/ 309 h 352"/>
                  <a:gd name="T46" fmla="*/ 155 w 347"/>
                  <a:gd name="T47" fmla="*/ 352 h 352"/>
                  <a:gd name="T48" fmla="*/ 196 w 347"/>
                  <a:gd name="T49" fmla="*/ 329 h 352"/>
                  <a:gd name="T50" fmla="*/ 234 w 347"/>
                  <a:gd name="T51" fmla="*/ 297 h 352"/>
                  <a:gd name="T52" fmla="*/ 262 w 347"/>
                  <a:gd name="T53" fmla="*/ 329 h 352"/>
                  <a:gd name="T54" fmla="*/ 282 w 347"/>
                  <a:gd name="T55" fmla="*/ 286 h 352"/>
                  <a:gd name="T56" fmla="*/ 294 w 347"/>
                  <a:gd name="T57" fmla="*/ 239 h 352"/>
                  <a:gd name="T58" fmla="*/ 335 w 347"/>
                  <a:gd name="T59" fmla="*/ 248 h 352"/>
                  <a:gd name="T60" fmla="*/ 326 w 347"/>
                  <a:gd name="T61" fmla="*/ 201 h 352"/>
                  <a:gd name="T62" fmla="*/ 174 w 347"/>
                  <a:gd name="T63" fmla="*/ 201 h 352"/>
                  <a:gd name="T64" fmla="*/ 174 w 347"/>
                  <a:gd name="T65" fmla="*/ 150 h 352"/>
                  <a:gd name="T66" fmla="*/ 174 w 347"/>
                  <a:gd name="T67" fmla="*/ 201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47" h="352">
                    <a:moveTo>
                      <a:pt x="308" y="195"/>
                    </a:moveTo>
                    <a:cubicBezTo>
                      <a:pt x="309" y="189"/>
                      <a:pt x="309" y="182"/>
                      <a:pt x="309" y="176"/>
                    </a:cubicBezTo>
                    <a:cubicBezTo>
                      <a:pt x="309" y="169"/>
                      <a:pt x="309" y="162"/>
                      <a:pt x="308" y="156"/>
                    </a:cubicBezTo>
                    <a:cubicBezTo>
                      <a:pt x="326" y="150"/>
                      <a:pt x="326" y="150"/>
                      <a:pt x="326" y="150"/>
                    </a:cubicBezTo>
                    <a:cubicBezTo>
                      <a:pt x="347" y="139"/>
                      <a:pt x="347" y="139"/>
                      <a:pt x="347" y="139"/>
                    </a:cubicBezTo>
                    <a:cubicBezTo>
                      <a:pt x="335" y="103"/>
                      <a:pt x="335" y="103"/>
                      <a:pt x="335" y="103"/>
                    </a:cubicBezTo>
                    <a:cubicBezTo>
                      <a:pt x="312" y="107"/>
                      <a:pt x="312" y="107"/>
                      <a:pt x="312" y="107"/>
                    </a:cubicBezTo>
                    <a:cubicBezTo>
                      <a:pt x="294" y="113"/>
                      <a:pt x="294" y="113"/>
                      <a:pt x="294" y="113"/>
                    </a:cubicBezTo>
                    <a:cubicBezTo>
                      <a:pt x="288" y="101"/>
                      <a:pt x="280" y="90"/>
                      <a:pt x="271" y="81"/>
                    </a:cubicBezTo>
                    <a:cubicBezTo>
                      <a:pt x="282" y="65"/>
                      <a:pt x="282" y="65"/>
                      <a:pt x="282" y="65"/>
                    </a:cubicBezTo>
                    <a:cubicBezTo>
                      <a:pt x="292" y="44"/>
                      <a:pt x="292" y="44"/>
                      <a:pt x="292" y="44"/>
                    </a:cubicBezTo>
                    <a:cubicBezTo>
                      <a:pt x="262" y="22"/>
                      <a:pt x="262" y="22"/>
                      <a:pt x="262" y="22"/>
                    </a:cubicBezTo>
                    <a:cubicBezTo>
                      <a:pt x="245" y="39"/>
                      <a:pt x="245" y="39"/>
                      <a:pt x="245" y="39"/>
                    </a:cubicBezTo>
                    <a:cubicBezTo>
                      <a:pt x="234" y="54"/>
                      <a:pt x="234" y="54"/>
                      <a:pt x="234" y="54"/>
                    </a:cubicBezTo>
                    <a:cubicBezTo>
                      <a:pt x="222" y="48"/>
                      <a:pt x="210" y="44"/>
                      <a:pt x="196" y="42"/>
                    </a:cubicBezTo>
                    <a:cubicBezTo>
                      <a:pt x="196" y="23"/>
                      <a:pt x="196" y="23"/>
                      <a:pt x="196" y="23"/>
                    </a:cubicBezTo>
                    <a:cubicBezTo>
                      <a:pt x="192" y="0"/>
                      <a:pt x="192" y="0"/>
                      <a:pt x="192" y="0"/>
                    </a:cubicBezTo>
                    <a:cubicBezTo>
                      <a:pt x="155" y="0"/>
                      <a:pt x="155" y="0"/>
                      <a:pt x="155" y="0"/>
                    </a:cubicBezTo>
                    <a:cubicBezTo>
                      <a:pt x="151" y="23"/>
                      <a:pt x="151" y="23"/>
                      <a:pt x="151" y="23"/>
                    </a:cubicBezTo>
                    <a:cubicBezTo>
                      <a:pt x="151" y="42"/>
                      <a:pt x="151" y="42"/>
                      <a:pt x="151" y="42"/>
                    </a:cubicBezTo>
                    <a:cubicBezTo>
                      <a:pt x="138" y="44"/>
                      <a:pt x="125" y="48"/>
                      <a:pt x="113" y="54"/>
                    </a:cubicBezTo>
                    <a:cubicBezTo>
                      <a:pt x="102" y="39"/>
                      <a:pt x="102" y="39"/>
                      <a:pt x="102" y="39"/>
                    </a:cubicBezTo>
                    <a:cubicBezTo>
                      <a:pt x="85" y="22"/>
                      <a:pt x="85" y="22"/>
                      <a:pt x="85" y="22"/>
                    </a:cubicBezTo>
                    <a:cubicBezTo>
                      <a:pt x="55" y="44"/>
                      <a:pt x="55" y="44"/>
                      <a:pt x="55" y="44"/>
                    </a:cubicBezTo>
                    <a:cubicBezTo>
                      <a:pt x="65" y="65"/>
                      <a:pt x="65" y="65"/>
                      <a:pt x="65" y="65"/>
                    </a:cubicBezTo>
                    <a:cubicBezTo>
                      <a:pt x="77" y="81"/>
                      <a:pt x="77" y="81"/>
                      <a:pt x="77" y="81"/>
                    </a:cubicBezTo>
                    <a:cubicBezTo>
                      <a:pt x="67" y="90"/>
                      <a:pt x="60" y="101"/>
                      <a:pt x="53" y="113"/>
                    </a:cubicBezTo>
                    <a:cubicBezTo>
                      <a:pt x="35" y="107"/>
                      <a:pt x="35" y="107"/>
                      <a:pt x="35" y="107"/>
                    </a:cubicBezTo>
                    <a:cubicBezTo>
                      <a:pt x="12" y="103"/>
                      <a:pt x="12" y="103"/>
                      <a:pt x="12" y="103"/>
                    </a:cubicBezTo>
                    <a:cubicBezTo>
                      <a:pt x="0" y="139"/>
                      <a:pt x="0" y="139"/>
                      <a:pt x="0" y="139"/>
                    </a:cubicBezTo>
                    <a:cubicBezTo>
                      <a:pt x="21" y="150"/>
                      <a:pt x="21" y="150"/>
                      <a:pt x="21" y="150"/>
                    </a:cubicBezTo>
                    <a:cubicBezTo>
                      <a:pt x="39" y="156"/>
                      <a:pt x="39" y="156"/>
                      <a:pt x="39" y="156"/>
                    </a:cubicBezTo>
                    <a:cubicBezTo>
                      <a:pt x="38" y="162"/>
                      <a:pt x="38" y="169"/>
                      <a:pt x="38" y="176"/>
                    </a:cubicBezTo>
                    <a:cubicBezTo>
                      <a:pt x="38" y="182"/>
                      <a:pt x="38" y="189"/>
                      <a:pt x="39" y="195"/>
                    </a:cubicBezTo>
                    <a:cubicBezTo>
                      <a:pt x="21" y="201"/>
                      <a:pt x="21" y="201"/>
                      <a:pt x="21" y="201"/>
                    </a:cubicBezTo>
                    <a:cubicBezTo>
                      <a:pt x="0" y="212"/>
                      <a:pt x="0" y="212"/>
                      <a:pt x="0" y="212"/>
                    </a:cubicBezTo>
                    <a:cubicBezTo>
                      <a:pt x="12" y="248"/>
                      <a:pt x="12" y="248"/>
                      <a:pt x="12" y="248"/>
                    </a:cubicBezTo>
                    <a:cubicBezTo>
                      <a:pt x="35" y="244"/>
                      <a:pt x="35" y="244"/>
                      <a:pt x="35" y="244"/>
                    </a:cubicBezTo>
                    <a:cubicBezTo>
                      <a:pt x="53" y="239"/>
                      <a:pt x="53" y="239"/>
                      <a:pt x="53" y="239"/>
                    </a:cubicBezTo>
                    <a:cubicBezTo>
                      <a:pt x="60" y="250"/>
                      <a:pt x="67" y="261"/>
                      <a:pt x="77" y="271"/>
                    </a:cubicBezTo>
                    <a:cubicBezTo>
                      <a:pt x="65" y="286"/>
                      <a:pt x="65" y="286"/>
                      <a:pt x="65" y="286"/>
                    </a:cubicBezTo>
                    <a:cubicBezTo>
                      <a:pt x="55" y="307"/>
                      <a:pt x="55" y="307"/>
                      <a:pt x="55" y="307"/>
                    </a:cubicBezTo>
                    <a:cubicBezTo>
                      <a:pt x="85" y="329"/>
                      <a:pt x="85" y="329"/>
                      <a:pt x="85" y="329"/>
                    </a:cubicBezTo>
                    <a:cubicBezTo>
                      <a:pt x="102" y="313"/>
                      <a:pt x="102" y="313"/>
                      <a:pt x="102" y="313"/>
                    </a:cubicBezTo>
                    <a:cubicBezTo>
                      <a:pt x="113" y="297"/>
                      <a:pt x="113" y="297"/>
                      <a:pt x="113" y="297"/>
                    </a:cubicBezTo>
                    <a:cubicBezTo>
                      <a:pt x="125" y="303"/>
                      <a:pt x="138" y="307"/>
                      <a:pt x="151" y="309"/>
                    </a:cubicBezTo>
                    <a:cubicBezTo>
                      <a:pt x="151" y="329"/>
                      <a:pt x="151" y="329"/>
                      <a:pt x="151" y="329"/>
                    </a:cubicBezTo>
                    <a:cubicBezTo>
                      <a:pt x="155" y="352"/>
                      <a:pt x="155" y="352"/>
                      <a:pt x="155" y="352"/>
                    </a:cubicBezTo>
                    <a:cubicBezTo>
                      <a:pt x="192" y="352"/>
                      <a:pt x="192" y="352"/>
                      <a:pt x="192" y="352"/>
                    </a:cubicBezTo>
                    <a:cubicBezTo>
                      <a:pt x="196" y="329"/>
                      <a:pt x="196" y="329"/>
                      <a:pt x="196" y="329"/>
                    </a:cubicBezTo>
                    <a:cubicBezTo>
                      <a:pt x="196" y="309"/>
                      <a:pt x="196" y="309"/>
                      <a:pt x="196" y="309"/>
                    </a:cubicBezTo>
                    <a:cubicBezTo>
                      <a:pt x="210" y="307"/>
                      <a:pt x="222" y="303"/>
                      <a:pt x="234" y="297"/>
                    </a:cubicBezTo>
                    <a:cubicBezTo>
                      <a:pt x="245" y="313"/>
                      <a:pt x="245" y="313"/>
                      <a:pt x="245" y="313"/>
                    </a:cubicBezTo>
                    <a:cubicBezTo>
                      <a:pt x="262" y="329"/>
                      <a:pt x="262" y="329"/>
                      <a:pt x="262" y="329"/>
                    </a:cubicBezTo>
                    <a:cubicBezTo>
                      <a:pt x="292" y="307"/>
                      <a:pt x="292" y="307"/>
                      <a:pt x="292" y="307"/>
                    </a:cubicBezTo>
                    <a:cubicBezTo>
                      <a:pt x="282" y="286"/>
                      <a:pt x="282" y="286"/>
                      <a:pt x="282" y="286"/>
                    </a:cubicBezTo>
                    <a:cubicBezTo>
                      <a:pt x="271" y="271"/>
                      <a:pt x="271" y="271"/>
                      <a:pt x="271" y="271"/>
                    </a:cubicBezTo>
                    <a:cubicBezTo>
                      <a:pt x="280" y="261"/>
                      <a:pt x="288" y="250"/>
                      <a:pt x="294" y="239"/>
                    </a:cubicBezTo>
                    <a:cubicBezTo>
                      <a:pt x="312" y="244"/>
                      <a:pt x="312" y="244"/>
                      <a:pt x="312" y="244"/>
                    </a:cubicBezTo>
                    <a:cubicBezTo>
                      <a:pt x="335" y="248"/>
                      <a:pt x="335" y="248"/>
                      <a:pt x="335" y="248"/>
                    </a:cubicBezTo>
                    <a:cubicBezTo>
                      <a:pt x="347" y="212"/>
                      <a:pt x="347" y="212"/>
                      <a:pt x="347" y="212"/>
                    </a:cubicBezTo>
                    <a:cubicBezTo>
                      <a:pt x="326" y="201"/>
                      <a:pt x="326" y="201"/>
                      <a:pt x="326" y="201"/>
                    </a:cubicBezTo>
                    <a:lnTo>
                      <a:pt x="308" y="195"/>
                    </a:lnTo>
                    <a:close/>
                    <a:moveTo>
                      <a:pt x="174" y="201"/>
                    </a:moveTo>
                    <a:cubicBezTo>
                      <a:pt x="159" y="201"/>
                      <a:pt x="148" y="190"/>
                      <a:pt x="148" y="176"/>
                    </a:cubicBezTo>
                    <a:cubicBezTo>
                      <a:pt x="148" y="162"/>
                      <a:pt x="159" y="150"/>
                      <a:pt x="174" y="150"/>
                    </a:cubicBezTo>
                    <a:cubicBezTo>
                      <a:pt x="188" y="150"/>
                      <a:pt x="199" y="162"/>
                      <a:pt x="199" y="176"/>
                    </a:cubicBezTo>
                    <a:cubicBezTo>
                      <a:pt x="199" y="190"/>
                      <a:pt x="188" y="201"/>
                      <a:pt x="174" y="201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19"/>
              <p:cNvSpPr>
                <a:spLocks noEditPoints="1"/>
              </p:cNvSpPr>
              <p:nvPr/>
            </p:nvSpPr>
            <p:spPr bwMode="auto">
              <a:xfrm>
                <a:off x="6513307" y="3540558"/>
                <a:ext cx="747713" cy="746125"/>
              </a:xfrm>
              <a:custGeom>
                <a:avLst/>
                <a:gdLst>
                  <a:gd name="T0" fmla="*/ 100 w 199"/>
                  <a:gd name="T1" fmla="*/ 0 h 199"/>
                  <a:gd name="T2" fmla="*/ 0 w 199"/>
                  <a:gd name="T3" fmla="*/ 100 h 199"/>
                  <a:gd name="T4" fmla="*/ 100 w 199"/>
                  <a:gd name="T5" fmla="*/ 199 h 199"/>
                  <a:gd name="T6" fmla="*/ 199 w 199"/>
                  <a:gd name="T7" fmla="*/ 100 h 199"/>
                  <a:gd name="T8" fmla="*/ 100 w 199"/>
                  <a:gd name="T9" fmla="*/ 0 h 199"/>
                  <a:gd name="T10" fmla="*/ 100 w 199"/>
                  <a:gd name="T11" fmla="*/ 150 h 199"/>
                  <a:gd name="T12" fmla="*/ 49 w 199"/>
                  <a:gd name="T13" fmla="*/ 100 h 199"/>
                  <a:gd name="T14" fmla="*/ 100 w 199"/>
                  <a:gd name="T15" fmla="*/ 49 h 199"/>
                  <a:gd name="T16" fmla="*/ 150 w 199"/>
                  <a:gd name="T17" fmla="*/ 100 h 199"/>
                  <a:gd name="T18" fmla="*/ 100 w 199"/>
                  <a:gd name="T19" fmla="*/ 15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9" h="199">
                    <a:moveTo>
                      <a:pt x="100" y="0"/>
                    </a:moveTo>
                    <a:cubicBezTo>
                      <a:pt x="45" y="0"/>
                      <a:pt x="0" y="45"/>
                      <a:pt x="0" y="100"/>
                    </a:cubicBezTo>
                    <a:cubicBezTo>
                      <a:pt x="0" y="155"/>
                      <a:pt x="45" y="199"/>
                      <a:pt x="100" y="199"/>
                    </a:cubicBezTo>
                    <a:cubicBezTo>
                      <a:pt x="155" y="199"/>
                      <a:pt x="199" y="155"/>
                      <a:pt x="199" y="100"/>
                    </a:cubicBezTo>
                    <a:cubicBezTo>
                      <a:pt x="199" y="45"/>
                      <a:pt x="155" y="0"/>
                      <a:pt x="100" y="0"/>
                    </a:cubicBezTo>
                    <a:close/>
                    <a:moveTo>
                      <a:pt x="100" y="150"/>
                    </a:moveTo>
                    <a:cubicBezTo>
                      <a:pt x="72" y="150"/>
                      <a:pt x="49" y="128"/>
                      <a:pt x="49" y="100"/>
                    </a:cubicBezTo>
                    <a:cubicBezTo>
                      <a:pt x="49" y="72"/>
                      <a:pt x="72" y="49"/>
                      <a:pt x="100" y="49"/>
                    </a:cubicBezTo>
                    <a:cubicBezTo>
                      <a:pt x="127" y="49"/>
                      <a:pt x="150" y="72"/>
                      <a:pt x="150" y="100"/>
                    </a:cubicBezTo>
                    <a:cubicBezTo>
                      <a:pt x="150" y="128"/>
                      <a:pt x="127" y="150"/>
                      <a:pt x="100" y="15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>
              <a:off x="8385091" y="3573285"/>
              <a:ext cx="1868593" cy="1866715"/>
              <a:chOff x="6075704" y="3181109"/>
              <a:chExt cx="1579563" cy="1577975"/>
            </a:xfrm>
            <a:solidFill>
              <a:srgbClr val="E93E34">
                <a:alpha val="60000"/>
              </a:srgbClr>
            </a:solidFill>
          </p:grpSpPr>
          <p:sp>
            <p:nvSpPr>
              <p:cNvPr id="40" name="Freeform 6"/>
              <p:cNvSpPr>
                <a:spLocks noEditPoints="1"/>
              </p:cNvSpPr>
              <p:nvPr/>
            </p:nvSpPr>
            <p:spPr bwMode="auto">
              <a:xfrm>
                <a:off x="6075704" y="3181109"/>
                <a:ext cx="1579563" cy="1577975"/>
              </a:xfrm>
              <a:custGeom>
                <a:avLst/>
                <a:gdLst>
                  <a:gd name="T0" fmla="*/ 421 w 421"/>
                  <a:gd name="T1" fmla="*/ 229 h 421"/>
                  <a:gd name="T2" fmla="*/ 398 w 421"/>
                  <a:gd name="T3" fmla="*/ 188 h 421"/>
                  <a:gd name="T4" fmla="*/ 367 w 421"/>
                  <a:gd name="T5" fmla="*/ 146 h 421"/>
                  <a:gd name="T6" fmla="*/ 402 w 421"/>
                  <a:gd name="T7" fmla="*/ 122 h 421"/>
                  <a:gd name="T8" fmla="*/ 361 w 421"/>
                  <a:gd name="T9" fmla="*/ 97 h 421"/>
                  <a:gd name="T10" fmla="*/ 314 w 421"/>
                  <a:gd name="T11" fmla="*/ 77 h 421"/>
                  <a:gd name="T12" fmla="*/ 332 w 421"/>
                  <a:gd name="T13" fmla="*/ 38 h 421"/>
                  <a:gd name="T14" fmla="*/ 285 w 421"/>
                  <a:gd name="T15" fmla="*/ 37 h 421"/>
                  <a:gd name="T16" fmla="*/ 233 w 421"/>
                  <a:gd name="T17" fmla="*/ 43 h 421"/>
                  <a:gd name="T18" fmla="*/ 229 w 421"/>
                  <a:gd name="T19" fmla="*/ 0 h 421"/>
                  <a:gd name="T20" fmla="*/ 188 w 421"/>
                  <a:gd name="T21" fmla="*/ 23 h 421"/>
                  <a:gd name="T22" fmla="*/ 146 w 421"/>
                  <a:gd name="T23" fmla="*/ 54 h 421"/>
                  <a:gd name="T24" fmla="*/ 122 w 421"/>
                  <a:gd name="T25" fmla="*/ 19 h 421"/>
                  <a:gd name="T26" fmla="*/ 98 w 421"/>
                  <a:gd name="T27" fmla="*/ 60 h 421"/>
                  <a:gd name="T28" fmla="*/ 77 w 421"/>
                  <a:gd name="T29" fmla="*/ 107 h 421"/>
                  <a:gd name="T30" fmla="*/ 38 w 421"/>
                  <a:gd name="T31" fmla="*/ 89 h 421"/>
                  <a:gd name="T32" fmla="*/ 37 w 421"/>
                  <a:gd name="T33" fmla="*/ 136 h 421"/>
                  <a:gd name="T34" fmla="*/ 43 w 421"/>
                  <a:gd name="T35" fmla="*/ 188 h 421"/>
                  <a:gd name="T36" fmla="*/ 0 w 421"/>
                  <a:gd name="T37" fmla="*/ 192 h 421"/>
                  <a:gd name="T38" fmla="*/ 24 w 421"/>
                  <a:gd name="T39" fmla="*/ 233 h 421"/>
                  <a:gd name="T40" fmla="*/ 54 w 421"/>
                  <a:gd name="T41" fmla="*/ 274 h 421"/>
                  <a:gd name="T42" fmla="*/ 19 w 421"/>
                  <a:gd name="T43" fmla="*/ 299 h 421"/>
                  <a:gd name="T44" fmla="*/ 60 w 421"/>
                  <a:gd name="T45" fmla="*/ 323 h 421"/>
                  <a:gd name="T46" fmla="*/ 107 w 421"/>
                  <a:gd name="T47" fmla="*/ 344 h 421"/>
                  <a:gd name="T48" fmla="*/ 89 w 421"/>
                  <a:gd name="T49" fmla="*/ 383 h 421"/>
                  <a:gd name="T50" fmla="*/ 137 w 421"/>
                  <a:gd name="T51" fmla="*/ 384 h 421"/>
                  <a:gd name="T52" fmla="*/ 188 w 421"/>
                  <a:gd name="T53" fmla="*/ 378 h 421"/>
                  <a:gd name="T54" fmla="*/ 192 w 421"/>
                  <a:gd name="T55" fmla="*/ 421 h 421"/>
                  <a:gd name="T56" fmla="*/ 233 w 421"/>
                  <a:gd name="T57" fmla="*/ 397 h 421"/>
                  <a:gd name="T58" fmla="*/ 275 w 421"/>
                  <a:gd name="T59" fmla="*/ 367 h 421"/>
                  <a:gd name="T60" fmla="*/ 299 w 421"/>
                  <a:gd name="T61" fmla="*/ 402 h 421"/>
                  <a:gd name="T62" fmla="*/ 324 w 421"/>
                  <a:gd name="T63" fmla="*/ 361 h 421"/>
                  <a:gd name="T64" fmla="*/ 344 w 421"/>
                  <a:gd name="T65" fmla="*/ 314 h 421"/>
                  <a:gd name="T66" fmla="*/ 383 w 421"/>
                  <a:gd name="T67" fmla="*/ 332 h 421"/>
                  <a:gd name="T68" fmla="*/ 384 w 421"/>
                  <a:gd name="T69" fmla="*/ 284 h 421"/>
                  <a:gd name="T70" fmla="*/ 378 w 421"/>
                  <a:gd name="T71" fmla="*/ 233 h 421"/>
                  <a:gd name="T72" fmla="*/ 211 w 421"/>
                  <a:gd name="T73" fmla="*/ 236 h 421"/>
                  <a:gd name="T74" fmla="*/ 211 w 421"/>
                  <a:gd name="T75" fmla="*/ 185 h 421"/>
                  <a:gd name="T76" fmla="*/ 211 w 421"/>
                  <a:gd name="T77" fmla="*/ 236 h 4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21" h="421">
                    <a:moveTo>
                      <a:pt x="398" y="233"/>
                    </a:moveTo>
                    <a:cubicBezTo>
                      <a:pt x="421" y="229"/>
                      <a:pt x="421" y="229"/>
                      <a:pt x="421" y="229"/>
                    </a:cubicBezTo>
                    <a:cubicBezTo>
                      <a:pt x="421" y="192"/>
                      <a:pt x="421" y="192"/>
                      <a:pt x="421" y="192"/>
                    </a:cubicBezTo>
                    <a:cubicBezTo>
                      <a:pt x="398" y="188"/>
                      <a:pt x="398" y="188"/>
                      <a:pt x="398" y="188"/>
                    </a:cubicBezTo>
                    <a:cubicBezTo>
                      <a:pt x="378" y="188"/>
                      <a:pt x="378" y="188"/>
                      <a:pt x="378" y="188"/>
                    </a:cubicBezTo>
                    <a:cubicBezTo>
                      <a:pt x="376" y="173"/>
                      <a:pt x="372" y="159"/>
                      <a:pt x="367" y="146"/>
                    </a:cubicBezTo>
                    <a:cubicBezTo>
                      <a:pt x="384" y="136"/>
                      <a:pt x="384" y="136"/>
                      <a:pt x="384" y="136"/>
                    </a:cubicBezTo>
                    <a:cubicBezTo>
                      <a:pt x="402" y="122"/>
                      <a:pt x="402" y="122"/>
                      <a:pt x="402" y="122"/>
                    </a:cubicBezTo>
                    <a:cubicBezTo>
                      <a:pt x="383" y="89"/>
                      <a:pt x="383" y="89"/>
                      <a:pt x="383" y="89"/>
                    </a:cubicBezTo>
                    <a:cubicBezTo>
                      <a:pt x="361" y="97"/>
                      <a:pt x="361" y="97"/>
                      <a:pt x="361" y="97"/>
                    </a:cubicBezTo>
                    <a:cubicBezTo>
                      <a:pt x="344" y="107"/>
                      <a:pt x="344" y="107"/>
                      <a:pt x="344" y="107"/>
                    </a:cubicBezTo>
                    <a:cubicBezTo>
                      <a:pt x="336" y="96"/>
                      <a:pt x="325" y="85"/>
                      <a:pt x="314" y="77"/>
                    </a:cubicBezTo>
                    <a:cubicBezTo>
                      <a:pt x="324" y="60"/>
                      <a:pt x="324" y="60"/>
                      <a:pt x="324" y="60"/>
                    </a:cubicBezTo>
                    <a:cubicBezTo>
                      <a:pt x="332" y="38"/>
                      <a:pt x="332" y="38"/>
                      <a:pt x="332" y="38"/>
                    </a:cubicBezTo>
                    <a:cubicBezTo>
                      <a:pt x="299" y="19"/>
                      <a:pt x="299" y="19"/>
                      <a:pt x="299" y="19"/>
                    </a:cubicBezTo>
                    <a:cubicBezTo>
                      <a:pt x="285" y="37"/>
                      <a:pt x="285" y="37"/>
                      <a:pt x="285" y="37"/>
                    </a:cubicBezTo>
                    <a:cubicBezTo>
                      <a:pt x="275" y="54"/>
                      <a:pt x="275" y="54"/>
                      <a:pt x="275" y="54"/>
                    </a:cubicBezTo>
                    <a:cubicBezTo>
                      <a:pt x="262" y="49"/>
                      <a:pt x="248" y="45"/>
                      <a:pt x="233" y="43"/>
                    </a:cubicBezTo>
                    <a:cubicBezTo>
                      <a:pt x="233" y="23"/>
                      <a:pt x="233" y="23"/>
                      <a:pt x="233" y="23"/>
                    </a:cubicBezTo>
                    <a:cubicBezTo>
                      <a:pt x="229" y="0"/>
                      <a:pt x="229" y="0"/>
                      <a:pt x="229" y="0"/>
                    </a:cubicBezTo>
                    <a:cubicBezTo>
                      <a:pt x="192" y="0"/>
                      <a:pt x="192" y="0"/>
                      <a:pt x="192" y="0"/>
                    </a:cubicBezTo>
                    <a:cubicBezTo>
                      <a:pt x="188" y="23"/>
                      <a:pt x="188" y="23"/>
                      <a:pt x="188" y="23"/>
                    </a:cubicBezTo>
                    <a:cubicBezTo>
                      <a:pt x="188" y="43"/>
                      <a:pt x="188" y="43"/>
                      <a:pt x="188" y="43"/>
                    </a:cubicBezTo>
                    <a:cubicBezTo>
                      <a:pt x="173" y="45"/>
                      <a:pt x="160" y="49"/>
                      <a:pt x="146" y="54"/>
                    </a:cubicBezTo>
                    <a:cubicBezTo>
                      <a:pt x="137" y="37"/>
                      <a:pt x="137" y="37"/>
                      <a:pt x="137" y="37"/>
                    </a:cubicBezTo>
                    <a:cubicBezTo>
                      <a:pt x="122" y="19"/>
                      <a:pt x="122" y="19"/>
                      <a:pt x="122" y="19"/>
                    </a:cubicBezTo>
                    <a:cubicBezTo>
                      <a:pt x="89" y="38"/>
                      <a:pt x="89" y="38"/>
                      <a:pt x="89" y="38"/>
                    </a:cubicBezTo>
                    <a:cubicBezTo>
                      <a:pt x="98" y="60"/>
                      <a:pt x="98" y="60"/>
                      <a:pt x="98" y="60"/>
                    </a:cubicBezTo>
                    <a:cubicBezTo>
                      <a:pt x="107" y="77"/>
                      <a:pt x="107" y="77"/>
                      <a:pt x="107" y="77"/>
                    </a:cubicBezTo>
                    <a:cubicBezTo>
                      <a:pt x="96" y="85"/>
                      <a:pt x="86" y="96"/>
                      <a:pt x="77" y="107"/>
                    </a:cubicBezTo>
                    <a:cubicBezTo>
                      <a:pt x="60" y="97"/>
                      <a:pt x="60" y="97"/>
                      <a:pt x="60" y="97"/>
                    </a:cubicBezTo>
                    <a:cubicBezTo>
                      <a:pt x="38" y="89"/>
                      <a:pt x="38" y="89"/>
                      <a:pt x="38" y="89"/>
                    </a:cubicBezTo>
                    <a:cubicBezTo>
                      <a:pt x="19" y="122"/>
                      <a:pt x="19" y="122"/>
                      <a:pt x="19" y="122"/>
                    </a:cubicBezTo>
                    <a:cubicBezTo>
                      <a:pt x="37" y="136"/>
                      <a:pt x="37" y="136"/>
                      <a:pt x="37" y="136"/>
                    </a:cubicBezTo>
                    <a:cubicBezTo>
                      <a:pt x="54" y="146"/>
                      <a:pt x="54" y="146"/>
                      <a:pt x="54" y="146"/>
                    </a:cubicBezTo>
                    <a:cubicBezTo>
                      <a:pt x="49" y="159"/>
                      <a:pt x="45" y="173"/>
                      <a:pt x="43" y="188"/>
                    </a:cubicBezTo>
                    <a:cubicBezTo>
                      <a:pt x="24" y="188"/>
                      <a:pt x="24" y="188"/>
                      <a:pt x="24" y="188"/>
                    </a:cubicBezTo>
                    <a:cubicBezTo>
                      <a:pt x="0" y="192"/>
                      <a:pt x="0" y="192"/>
                      <a:pt x="0" y="192"/>
                    </a:cubicBezTo>
                    <a:cubicBezTo>
                      <a:pt x="0" y="229"/>
                      <a:pt x="0" y="229"/>
                      <a:pt x="0" y="229"/>
                    </a:cubicBezTo>
                    <a:cubicBezTo>
                      <a:pt x="24" y="233"/>
                      <a:pt x="24" y="233"/>
                      <a:pt x="24" y="233"/>
                    </a:cubicBezTo>
                    <a:cubicBezTo>
                      <a:pt x="43" y="233"/>
                      <a:pt x="43" y="233"/>
                      <a:pt x="43" y="233"/>
                    </a:cubicBezTo>
                    <a:cubicBezTo>
                      <a:pt x="45" y="247"/>
                      <a:pt x="49" y="261"/>
                      <a:pt x="54" y="274"/>
                    </a:cubicBezTo>
                    <a:cubicBezTo>
                      <a:pt x="37" y="284"/>
                      <a:pt x="37" y="284"/>
                      <a:pt x="37" y="284"/>
                    </a:cubicBezTo>
                    <a:cubicBezTo>
                      <a:pt x="19" y="299"/>
                      <a:pt x="19" y="299"/>
                      <a:pt x="19" y="299"/>
                    </a:cubicBezTo>
                    <a:cubicBezTo>
                      <a:pt x="38" y="332"/>
                      <a:pt x="38" y="332"/>
                      <a:pt x="38" y="332"/>
                    </a:cubicBezTo>
                    <a:cubicBezTo>
                      <a:pt x="60" y="323"/>
                      <a:pt x="60" y="323"/>
                      <a:pt x="60" y="323"/>
                    </a:cubicBezTo>
                    <a:cubicBezTo>
                      <a:pt x="77" y="314"/>
                      <a:pt x="77" y="314"/>
                      <a:pt x="77" y="314"/>
                    </a:cubicBezTo>
                    <a:cubicBezTo>
                      <a:pt x="86" y="325"/>
                      <a:pt x="96" y="335"/>
                      <a:pt x="107" y="344"/>
                    </a:cubicBezTo>
                    <a:cubicBezTo>
                      <a:pt x="98" y="361"/>
                      <a:pt x="98" y="361"/>
                      <a:pt x="98" y="361"/>
                    </a:cubicBezTo>
                    <a:cubicBezTo>
                      <a:pt x="89" y="383"/>
                      <a:pt x="89" y="383"/>
                      <a:pt x="89" y="383"/>
                    </a:cubicBezTo>
                    <a:cubicBezTo>
                      <a:pt x="122" y="402"/>
                      <a:pt x="122" y="402"/>
                      <a:pt x="122" y="402"/>
                    </a:cubicBezTo>
                    <a:cubicBezTo>
                      <a:pt x="137" y="384"/>
                      <a:pt x="137" y="384"/>
                      <a:pt x="137" y="384"/>
                    </a:cubicBezTo>
                    <a:cubicBezTo>
                      <a:pt x="146" y="367"/>
                      <a:pt x="146" y="367"/>
                      <a:pt x="146" y="367"/>
                    </a:cubicBezTo>
                    <a:cubicBezTo>
                      <a:pt x="160" y="372"/>
                      <a:pt x="173" y="376"/>
                      <a:pt x="188" y="378"/>
                    </a:cubicBezTo>
                    <a:cubicBezTo>
                      <a:pt x="188" y="397"/>
                      <a:pt x="188" y="397"/>
                      <a:pt x="188" y="397"/>
                    </a:cubicBezTo>
                    <a:cubicBezTo>
                      <a:pt x="192" y="421"/>
                      <a:pt x="192" y="421"/>
                      <a:pt x="192" y="421"/>
                    </a:cubicBezTo>
                    <a:cubicBezTo>
                      <a:pt x="229" y="421"/>
                      <a:pt x="229" y="421"/>
                      <a:pt x="229" y="421"/>
                    </a:cubicBezTo>
                    <a:cubicBezTo>
                      <a:pt x="233" y="397"/>
                      <a:pt x="233" y="397"/>
                      <a:pt x="233" y="397"/>
                    </a:cubicBezTo>
                    <a:cubicBezTo>
                      <a:pt x="233" y="378"/>
                      <a:pt x="233" y="378"/>
                      <a:pt x="233" y="378"/>
                    </a:cubicBezTo>
                    <a:cubicBezTo>
                      <a:pt x="248" y="376"/>
                      <a:pt x="262" y="372"/>
                      <a:pt x="275" y="367"/>
                    </a:cubicBezTo>
                    <a:cubicBezTo>
                      <a:pt x="285" y="384"/>
                      <a:pt x="285" y="384"/>
                      <a:pt x="285" y="384"/>
                    </a:cubicBezTo>
                    <a:cubicBezTo>
                      <a:pt x="299" y="402"/>
                      <a:pt x="299" y="402"/>
                      <a:pt x="299" y="402"/>
                    </a:cubicBezTo>
                    <a:cubicBezTo>
                      <a:pt x="332" y="383"/>
                      <a:pt x="332" y="383"/>
                      <a:pt x="332" y="383"/>
                    </a:cubicBezTo>
                    <a:cubicBezTo>
                      <a:pt x="324" y="361"/>
                      <a:pt x="324" y="361"/>
                      <a:pt x="324" y="361"/>
                    </a:cubicBezTo>
                    <a:cubicBezTo>
                      <a:pt x="314" y="344"/>
                      <a:pt x="314" y="344"/>
                      <a:pt x="314" y="344"/>
                    </a:cubicBezTo>
                    <a:cubicBezTo>
                      <a:pt x="325" y="335"/>
                      <a:pt x="336" y="325"/>
                      <a:pt x="344" y="314"/>
                    </a:cubicBezTo>
                    <a:cubicBezTo>
                      <a:pt x="361" y="323"/>
                      <a:pt x="361" y="323"/>
                      <a:pt x="361" y="323"/>
                    </a:cubicBezTo>
                    <a:cubicBezTo>
                      <a:pt x="383" y="332"/>
                      <a:pt x="383" y="332"/>
                      <a:pt x="383" y="332"/>
                    </a:cubicBezTo>
                    <a:cubicBezTo>
                      <a:pt x="402" y="299"/>
                      <a:pt x="402" y="299"/>
                      <a:pt x="402" y="299"/>
                    </a:cubicBezTo>
                    <a:cubicBezTo>
                      <a:pt x="384" y="284"/>
                      <a:pt x="384" y="284"/>
                      <a:pt x="384" y="284"/>
                    </a:cubicBezTo>
                    <a:cubicBezTo>
                      <a:pt x="367" y="274"/>
                      <a:pt x="367" y="274"/>
                      <a:pt x="367" y="274"/>
                    </a:cubicBezTo>
                    <a:cubicBezTo>
                      <a:pt x="372" y="261"/>
                      <a:pt x="376" y="247"/>
                      <a:pt x="378" y="233"/>
                    </a:cubicBezTo>
                    <a:lnTo>
                      <a:pt x="398" y="233"/>
                    </a:lnTo>
                    <a:close/>
                    <a:moveTo>
                      <a:pt x="211" y="236"/>
                    </a:moveTo>
                    <a:cubicBezTo>
                      <a:pt x="197" y="236"/>
                      <a:pt x="185" y="224"/>
                      <a:pt x="185" y="210"/>
                    </a:cubicBezTo>
                    <a:cubicBezTo>
                      <a:pt x="185" y="196"/>
                      <a:pt x="197" y="185"/>
                      <a:pt x="211" y="185"/>
                    </a:cubicBezTo>
                    <a:cubicBezTo>
                      <a:pt x="225" y="185"/>
                      <a:pt x="236" y="196"/>
                      <a:pt x="236" y="210"/>
                    </a:cubicBezTo>
                    <a:cubicBezTo>
                      <a:pt x="236" y="224"/>
                      <a:pt x="225" y="236"/>
                      <a:pt x="211" y="236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7"/>
              <p:cNvSpPr>
                <a:spLocks noEditPoints="1"/>
              </p:cNvSpPr>
              <p:nvPr/>
            </p:nvSpPr>
            <p:spPr bwMode="auto">
              <a:xfrm>
                <a:off x="6372566" y="3474773"/>
                <a:ext cx="985838" cy="985838"/>
              </a:xfrm>
              <a:custGeom>
                <a:avLst/>
                <a:gdLst>
                  <a:gd name="T0" fmla="*/ 132 w 263"/>
                  <a:gd name="T1" fmla="*/ 0 h 263"/>
                  <a:gd name="T2" fmla="*/ 0 w 263"/>
                  <a:gd name="T3" fmla="*/ 131 h 263"/>
                  <a:gd name="T4" fmla="*/ 132 w 263"/>
                  <a:gd name="T5" fmla="*/ 263 h 263"/>
                  <a:gd name="T6" fmla="*/ 263 w 263"/>
                  <a:gd name="T7" fmla="*/ 131 h 263"/>
                  <a:gd name="T8" fmla="*/ 132 w 263"/>
                  <a:gd name="T9" fmla="*/ 0 h 263"/>
                  <a:gd name="T10" fmla="*/ 132 w 263"/>
                  <a:gd name="T11" fmla="*/ 190 h 263"/>
                  <a:gd name="T12" fmla="*/ 73 w 263"/>
                  <a:gd name="T13" fmla="*/ 131 h 263"/>
                  <a:gd name="T14" fmla="*/ 132 w 263"/>
                  <a:gd name="T15" fmla="*/ 73 h 263"/>
                  <a:gd name="T16" fmla="*/ 190 w 263"/>
                  <a:gd name="T17" fmla="*/ 131 h 263"/>
                  <a:gd name="T18" fmla="*/ 132 w 263"/>
                  <a:gd name="T19" fmla="*/ 190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3" h="263">
                    <a:moveTo>
                      <a:pt x="132" y="0"/>
                    </a:moveTo>
                    <a:cubicBezTo>
                      <a:pt x="59" y="0"/>
                      <a:pt x="0" y="59"/>
                      <a:pt x="0" y="131"/>
                    </a:cubicBezTo>
                    <a:cubicBezTo>
                      <a:pt x="0" y="204"/>
                      <a:pt x="59" y="263"/>
                      <a:pt x="132" y="263"/>
                    </a:cubicBezTo>
                    <a:cubicBezTo>
                      <a:pt x="204" y="263"/>
                      <a:pt x="263" y="204"/>
                      <a:pt x="263" y="131"/>
                    </a:cubicBezTo>
                    <a:cubicBezTo>
                      <a:pt x="263" y="59"/>
                      <a:pt x="204" y="0"/>
                      <a:pt x="132" y="0"/>
                    </a:cubicBezTo>
                    <a:close/>
                    <a:moveTo>
                      <a:pt x="132" y="190"/>
                    </a:moveTo>
                    <a:cubicBezTo>
                      <a:pt x="99" y="190"/>
                      <a:pt x="73" y="164"/>
                      <a:pt x="73" y="131"/>
                    </a:cubicBezTo>
                    <a:cubicBezTo>
                      <a:pt x="73" y="99"/>
                      <a:pt x="99" y="73"/>
                      <a:pt x="132" y="73"/>
                    </a:cubicBezTo>
                    <a:cubicBezTo>
                      <a:pt x="164" y="73"/>
                      <a:pt x="190" y="99"/>
                      <a:pt x="190" y="131"/>
                    </a:cubicBezTo>
                    <a:cubicBezTo>
                      <a:pt x="190" y="164"/>
                      <a:pt x="164" y="190"/>
                      <a:pt x="132" y="1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42" name="矩形 41"/>
            <p:cNvSpPr/>
            <p:nvPr/>
          </p:nvSpPr>
          <p:spPr>
            <a:xfrm>
              <a:off x="3942362" y="1052791"/>
              <a:ext cx="4582795" cy="11068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0" algn="ctr" fontAlgn="auto">
                <a:lnSpc>
                  <a:spcPct val="150000"/>
                </a:lnSpc>
              </a:pPr>
              <a:r>
                <a:rPr sz="22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华文黑体" pitchFamily="2" charset="-122"/>
                </a:rPr>
                <a:t>同学们对</a:t>
              </a:r>
              <a:r>
                <a:rPr lang="zh-CN" sz="22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华文黑体" pitchFamily="2" charset="-122"/>
                </a:rPr>
                <a:t>视频</a:t>
              </a:r>
              <a:r>
                <a:rPr sz="22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华文黑体" pitchFamily="2" charset="-122"/>
                </a:rPr>
                <a:t>中的校园劳动优劣进行评议并提出整改意见。</a:t>
              </a:r>
              <a:endParaRPr sz="2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endParaRPr>
            </a:p>
          </p:txBody>
        </p:sp>
      </p:grpSp>
      <p:sp>
        <p:nvSpPr>
          <p:cNvPr id="3" name="矩形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888131" y="610048"/>
            <a:ext cx="4020467" cy="1475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3000" b="1" dirty="0">
                <a:latin typeface="Arial" panose="020B0604020202020204" pitchFamily="34" charset="0"/>
                <a:cs typeface="Arial" panose="020B0604020202020204" pitchFamily="34" charset="0"/>
              </a:rPr>
              <a:t>三、</a:t>
            </a:r>
            <a:r>
              <a:rPr lang="zh-CN" altLang="en-US" sz="3000" b="1" kern="100" dirty="0" smtClean="0">
                <a:cs typeface="Times New Roman" panose="02020603050405020304" pitchFamily="18" charset="0"/>
                <a:sym typeface="+mn-ea"/>
              </a:rPr>
              <a:t>校园卫生大提升</a:t>
            </a:r>
            <a:endParaRPr lang="zh-CN" altLang="en-US" sz="3000" b="1" kern="100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None/>
            </a:pPr>
            <a:endParaRPr lang="zh-CN" altLang="en-US" sz="3000" b="1" kern="100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None/>
            </a:pPr>
            <a:endParaRPr lang="zh-CN" altLang="en-US" sz="3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3"/>
          <p:cNvSpPr>
            <a:spLocks noChangeArrowheads="1"/>
          </p:cNvSpPr>
          <p:nvPr/>
        </p:nvSpPr>
        <p:spPr bwMode="auto">
          <a:xfrm>
            <a:off x="1133475" y="668969"/>
            <a:ext cx="5542667" cy="553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劳动体验</a:t>
            </a:r>
            <a:r>
              <a:rPr lang="en-US" altLang="zh-CN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——</a:t>
            </a:r>
            <a:r>
              <a:rPr lang="zh-CN" altLang="en-US" sz="3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做一做</a:t>
            </a:r>
            <a:endParaRPr lang="zh-CN" altLang="en-US" sz="30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133475" y="2930291"/>
            <a:ext cx="423141" cy="412674"/>
            <a:chOff x="5865813" y="3209925"/>
            <a:chExt cx="449263" cy="438150"/>
          </a:xfrm>
          <a:solidFill>
            <a:srgbClr val="E93E34"/>
          </a:solidFill>
        </p:grpSpPr>
        <p:sp>
          <p:nvSpPr>
            <p:cNvPr id="15" name="Freeform 5"/>
            <p:cNvSpPr/>
            <p:nvPr/>
          </p:nvSpPr>
          <p:spPr bwMode="auto">
            <a:xfrm>
              <a:off x="5865813" y="3302000"/>
              <a:ext cx="165100" cy="200025"/>
            </a:xfrm>
            <a:custGeom>
              <a:avLst/>
              <a:gdLst>
                <a:gd name="T0" fmla="*/ 12 w 43"/>
                <a:gd name="T1" fmla="*/ 1 h 52"/>
                <a:gd name="T2" fmla="*/ 6 w 43"/>
                <a:gd name="T3" fmla="*/ 51 h 52"/>
                <a:gd name="T4" fmla="*/ 7 w 43"/>
                <a:gd name="T5" fmla="*/ 52 h 52"/>
                <a:gd name="T6" fmla="*/ 42 w 43"/>
                <a:gd name="T7" fmla="*/ 52 h 52"/>
                <a:gd name="T8" fmla="*/ 43 w 43"/>
                <a:gd name="T9" fmla="*/ 52 h 52"/>
                <a:gd name="T10" fmla="*/ 13 w 43"/>
                <a:gd name="T11" fmla="*/ 0 h 52"/>
                <a:gd name="T12" fmla="*/ 12 w 43"/>
                <a:gd name="T13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52">
                  <a:moveTo>
                    <a:pt x="12" y="1"/>
                  </a:moveTo>
                  <a:cubicBezTo>
                    <a:pt x="2" y="17"/>
                    <a:pt x="0" y="33"/>
                    <a:pt x="6" y="51"/>
                  </a:cubicBezTo>
                  <a:cubicBezTo>
                    <a:pt x="6" y="52"/>
                    <a:pt x="6" y="52"/>
                    <a:pt x="7" y="52"/>
                  </a:cubicBezTo>
                  <a:cubicBezTo>
                    <a:pt x="19" y="52"/>
                    <a:pt x="30" y="52"/>
                    <a:pt x="42" y="52"/>
                  </a:cubicBezTo>
                  <a:cubicBezTo>
                    <a:pt x="42" y="52"/>
                    <a:pt x="42" y="52"/>
                    <a:pt x="43" y="52"/>
                  </a:cubicBezTo>
                  <a:cubicBezTo>
                    <a:pt x="33" y="35"/>
                    <a:pt x="23" y="17"/>
                    <a:pt x="13" y="0"/>
                  </a:cubicBezTo>
                  <a:cubicBezTo>
                    <a:pt x="13" y="0"/>
                    <a:pt x="12" y="1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6"/>
            <p:cNvSpPr/>
            <p:nvPr/>
          </p:nvSpPr>
          <p:spPr bwMode="auto">
            <a:xfrm>
              <a:off x="6072188" y="3444875"/>
              <a:ext cx="188913" cy="203200"/>
            </a:xfrm>
            <a:custGeom>
              <a:avLst/>
              <a:gdLst>
                <a:gd name="T0" fmla="*/ 31 w 49"/>
                <a:gd name="T1" fmla="*/ 1 h 53"/>
                <a:gd name="T2" fmla="*/ 31 w 49"/>
                <a:gd name="T3" fmla="*/ 0 h 53"/>
                <a:gd name="T4" fmla="*/ 0 w 49"/>
                <a:gd name="T5" fmla="*/ 52 h 53"/>
                <a:gd name="T6" fmla="*/ 1 w 49"/>
                <a:gd name="T7" fmla="*/ 52 h 53"/>
                <a:gd name="T8" fmla="*/ 48 w 49"/>
                <a:gd name="T9" fmla="*/ 33 h 53"/>
                <a:gd name="T10" fmla="*/ 49 w 49"/>
                <a:gd name="T11" fmla="*/ 31 h 53"/>
                <a:gd name="T12" fmla="*/ 31 w 49"/>
                <a:gd name="T13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53">
                  <a:moveTo>
                    <a:pt x="31" y="1"/>
                  </a:moveTo>
                  <a:cubicBezTo>
                    <a:pt x="31" y="1"/>
                    <a:pt x="31" y="0"/>
                    <a:pt x="31" y="0"/>
                  </a:cubicBezTo>
                  <a:cubicBezTo>
                    <a:pt x="21" y="18"/>
                    <a:pt x="11" y="35"/>
                    <a:pt x="0" y="52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20" y="53"/>
                    <a:pt x="36" y="47"/>
                    <a:pt x="48" y="33"/>
                  </a:cubicBezTo>
                  <a:cubicBezTo>
                    <a:pt x="49" y="32"/>
                    <a:pt x="49" y="32"/>
                    <a:pt x="49" y="31"/>
                  </a:cubicBezTo>
                  <a:cubicBezTo>
                    <a:pt x="43" y="21"/>
                    <a:pt x="37" y="11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7"/>
            <p:cNvSpPr/>
            <p:nvPr/>
          </p:nvSpPr>
          <p:spPr bwMode="auto">
            <a:xfrm>
              <a:off x="6157913" y="3351213"/>
              <a:ext cx="157163" cy="200025"/>
            </a:xfrm>
            <a:custGeom>
              <a:avLst/>
              <a:gdLst>
                <a:gd name="T0" fmla="*/ 36 w 41"/>
                <a:gd name="T1" fmla="*/ 0 h 52"/>
                <a:gd name="T2" fmla="*/ 26 w 41"/>
                <a:gd name="T3" fmla="*/ 0 h 52"/>
                <a:gd name="T4" fmla="*/ 10 w 41"/>
                <a:gd name="T5" fmla="*/ 0 h 52"/>
                <a:gd name="T6" fmla="*/ 1 w 41"/>
                <a:gd name="T7" fmla="*/ 0 h 52"/>
                <a:gd name="T8" fmla="*/ 0 w 41"/>
                <a:gd name="T9" fmla="*/ 0 h 52"/>
                <a:gd name="T10" fmla="*/ 30 w 41"/>
                <a:gd name="T11" fmla="*/ 52 h 52"/>
                <a:gd name="T12" fmla="*/ 34 w 41"/>
                <a:gd name="T13" fmla="*/ 46 h 52"/>
                <a:gd name="T14" fmla="*/ 40 w 41"/>
                <a:gd name="T15" fmla="*/ 23 h 52"/>
                <a:gd name="T16" fmla="*/ 37 w 41"/>
                <a:gd name="T17" fmla="*/ 1 h 52"/>
                <a:gd name="T18" fmla="*/ 36 w 41"/>
                <a:gd name="T1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52">
                  <a:moveTo>
                    <a:pt x="36" y="0"/>
                  </a:moveTo>
                  <a:cubicBezTo>
                    <a:pt x="33" y="0"/>
                    <a:pt x="29" y="0"/>
                    <a:pt x="26" y="0"/>
                  </a:cubicBezTo>
                  <a:cubicBezTo>
                    <a:pt x="21" y="0"/>
                    <a:pt x="16" y="0"/>
                    <a:pt x="10" y="0"/>
                  </a:cubicBezTo>
                  <a:cubicBezTo>
                    <a:pt x="7" y="0"/>
                    <a:pt x="4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0" y="18"/>
                    <a:pt x="20" y="35"/>
                    <a:pt x="30" y="52"/>
                  </a:cubicBezTo>
                  <a:cubicBezTo>
                    <a:pt x="31" y="50"/>
                    <a:pt x="33" y="48"/>
                    <a:pt x="34" y="46"/>
                  </a:cubicBezTo>
                  <a:cubicBezTo>
                    <a:pt x="38" y="39"/>
                    <a:pt x="40" y="31"/>
                    <a:pt x="40" y="23"/>
                  </a:cubicBezTo>
                  <a:cubicBezTo>
                    <a:pt x="41" y="15"/>
                    <a:pt x="40" y="8"/>
                    <a:pt x="37" y="1"/>
                  </a:cubicBezTo>
                  <a:cubicBezTo>
                    <a:pt x="37" y="0"/>
                    <a:pt x="37" y="0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8"/>
            <p:cNvSpPr/>
            <p:nvPr/>
          </p:nvSpPr>
          <p:spPr bwMode="auto">
            <a:xfrm>
              <a:off x="5927725" y="3209925"/>
              <a:ext cx="184150" cy="200025"/>
            </a:xfrm>
            <a:custGeom>
              <a:avLst/>
              <a:gdLst>
                <a:gd name="T0" fmla="*/ 29 w 48"/>
                <a:gd name="T1" fmla="*/ 2 h 52"/>
                <a:gd name="T2" fmla="*/ 11 w 48"/>
                <a:gd name="T3" fmla="*/ 10 h 52"/>
                <a:gd name="T4" fmla="*/ 0 w 48"/>
                <a:gd name="T5" fmla="*/ 20 h 52"/>
                <a:gd name="T6" fmla="*/ 0 w 48"/>
                <a:gd name="T7" fmla="*/ 21 h 52"/>
                <a:gd name="T8" fmla="*/ 13 w 48"/>
                <a:gd name="T9" fmla="*/ 44 h 52"/>
                <a:gd name="T10" fmla="*/ 18 w 48"/>
                <a:gd name="T11" fmla="*/ 52 h 52"/>
                <a:gd name="T12" fmla="*/ 48 w 48"/>
                <a:gd name="T13" fmla="*/ 0 h 52"/>
                <a:gd name="T14" fmla="*/ 47 w 48"/>
                <a:gd name="T15" fmla="*/ 0 h 52"/>
                <a:gd name="T16" fmla="*/ 29 w 48"/>
                <a:gd name="T17" fmla="*/ 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2">
                  <a:moveTo>
                    <a:pt x="29" y="2"/>
                  </a:moveTo>
                  <a:cubicBezTo>
                    <a:pt x="22" y="3"/>
                    <a:pt x="17" y="6"/>
                    <a:pt x="11" y="10"/>
                  </a:cubicBezTo>
                  <a:cubicBezTo>
                    <a:pt x="7" y="12"/>
                    <a:pt x="4" y="16"/>
                    <a:pt x="0" y="20"/>
                  </a:cubicBezTo>
                  <a:cubicBezTo>
                    <a:pt x="0" y="20"/>
                    <a:pt x="0" y="20"/>
                    <a:pt x="0" y="21"/>
                  </a:cubicBezTo>
                  <a:cubicBezTo>
                    <a:pt x="5" y="29"/>
                    <a:pt x="9" y="36"/>
                    <a:pt x="13" y="44"/>
                  </a:cubicBezTo>
                  <a:cubicBezTo>
                    <a:pt x="15" y="47"/>
                    <a:pt x="17" y="49"/>
                    <a:pt x="18" y="52"/>
                  </a:cubicBezTo>
                  <a:cubicBezTo>
                    <a:pt x="28" y="35"/>
                    <a:pt x="38" y="18"/>
                    <a:pt x="48" y="0"/>
                  </a:cubicBezTo>
                  <a:cubicBezTo>
                    <a:pt x="48" y="0"/>
                    <a:pt x="47" y="0"/>
                    <a:pt x="47" y="0"/>
                  </a:cubicBezTo>
                  <a:cubicBezTo>
                    <a:pt x="41" y="0"/>
                    <a:pt x="35" y="0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9"/>
            <p:cNvSpPr/>
            <p:nvPr/>
          </p:nvSpPr>
          <p:spPr bwMode="auto">
            <a:xfrm>
              <a:off x="5895975" y="3521075"/>
              <a:ext cx="230188" cy="123825"/>
            </a:xfrm>
            <a:custGeom>
              <a:avLst/>
              <a:gdLst>
                <a:gd name="T0" fmla="*/ 0 w 60"/>
                <a:gd name="T1" fmla="*/ 1 h 32"/>
                <a:gd name="T2" fmla="*/ 41 w 60"/>
                <a:gd name="T3" fmla="*/ 32 h 32"/>
                <a:gd name="T4" fmla="*/ 42 w 60"/>
                <a:gd name="T5" fmla="*/ 31 h 32"/>
                <a:gd name="T6" fmla="*/ 57 w 60"/>
                <a:gd name="T7" fmla="*/ 6 h 32"/>
                <a:gd name="T8" fmla="*/ 60 w 60"/>
                <a:gd name="T9" fmla="*/ 0 h 32"/>
                <a:gd name="T10" fmla="*/ 0 w 60"/>
                <a:gd name="T11" fmla="*/ 0 h 32"/>
                <a:gd name="T12" fmla="*/ 0 w 60"/>
                <a:gd name="T13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32">
                  <a:moveTo>
                    <a:pt x="0" y="1"/>
                  </a:moveTo>
                  <a:cubicBezTo>
                    <a:pt x="9" y="17"/>
                    <a:pt x="22" y="28"/>
                    <a:pt x="41" y="32"/>
                  </a:cubicBezTo>
                  <a:cubicBezTo>
                    <a:pt x="41" y="32"/>
                    <a:pt x="42" y="31"/>
                    <a:pt x="42" y="31"/>
                  </a:cubicBezTo>
                  <a:cubicBezTo>
                    <a:pt x="47" y="22"/>
                    <a:pt x="52" y="14"/>
                    <a:pt x="57" y="6"/>
                  </a:cubicBezTo>
                  <a:cubicBezTo>
                    <a:pt x="58" y="4"/>
                    <a:pt x="59" y="2"/>
                    <a:pt x="60" y="0"/>
                  </a:cubicBezTo>
                  <a:cubicBezTo>
                    <a:pt x="40" y="0"/>
                    <a:pt x="2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0"/>
            <p:cNvSpPr/>
            <p:nvPr/>
          </p:nvSpPr>
          <p:spPr bwMode="auto">
            <a:xfrm>
              <a:off x="6061075" y="3213100"/>
              <a:ext cx="230188" cy="123825"/>
            </a:xfrm>
            <a:custGeom>
              <a:avLst/>
              <a:gdLst>
                <a:gd name="T0" fmla="*/ 48 w 60"/>
                <a:gd name="T1" fmla="*/ 15 h 32"/>
                <a:gd name="T2" fmla="*/ 29 w 60"/>
                <a:gd name="T3" fmla="*/ 3 h 32"/>
                <a:gd name="T4" fmla="*/ 19 w 60"/>
                <a:gd name="T5" fmla="*/ 0 h 32"/>
                <a:gd name="T6" fmla="*/ 17 w 60"/>
                <a:gd name="T7" fmla="*/ 1 h 32"/>
                <a:gd name="T8" fmla="*/ 17 w 60"/>
                <a:gd name="T9" fmla="*/ 3 h 32"/>
                <a:gd name="T10" fmla="*/ 6 w 60"/>
                <a:gd name="T11" fmla="*/ 20 h 32"/>
                <a:gd name="T12" fmla="*/ 1 w 60"/>
                <a:gd name="T13" fmla="*/ 29 h 32"/>
                <a:gd name="T14" fmla="*/ 0 w 60"/>
                <a:gd name="T15" fmla="*/ 32 h 32"/>
                <a:gd name="T16" fmla="*/ 60 w 60"/>
                <a:gd name="T17" fmla="*/ 32 h 32"/>
                <a:gd name="T18" fmla="*/ 59 w 60"/>
                <a:gd name="T19" fmla="*/ 30 h 32"/>
                <a:gd name="T20" fmla="*/ 48 w 60"/>
                <a:gd name="T21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32">
                  <a:moveTo>
                    <a:pt x="48" y="15"/>
                  </a:moveTo>
                  <a:cubicBezTo>
                    <a:pt x="42" y="10"/>
                    <a:pt x="36" y="5"/>
                    <a:pt x="29" y="3"/>
                  </a:cubicBezTo>
                  <a:cubicBezTo>
                    <a:pt x="26" y="2"/>
                    <a:pt x="23" y="1"/>
                    <a:pt x="19" y="0"/>
                  </a:cubicBezTo>
                  <a:cubicBezTo>
                    <a:pt x="19" y="0"/>
                    <a:pt x="18" y="0"/>
                    <a:pt x="17" y="1"/>
                  </a:cubicBezTo>
                  <a:cubicBezTo>
                    <a:pt x="17" y="1"/>
                    <a:pt x="17" y="2"/>
                    <a:pt x="17" y="3"/>
                  </a:cubicBezTo>
                  <a:cubicBezTo>
                    <a:pt x="13" y="8"/>
                    <a:pt x="10" y="14"/>
                    <a:pt x="6" y="20"/>
                  </a:cubicBezTo>
                  <a:cubicBezTo>
                    <a:pt x="4" y="23"/>
                    <a:pt x="3" y="26"/>
                    <a:pt x="1" y="29"/>
                  </a:cubicBezTo>
                  <a:cubicBezTo>
                    <a:pt x="1" y="30"/>
                    <a:pt x="0" y="31"/>
                    <a:pt x="0" y="32"/>
                  </a:cubicBezTo>
                  <a:cubicBezTo>
                    <a:pt x="20" y="32"/>
                    <a:pt x="40" y="32"/>
                    <a:pt x="60" y="32"/>
                  </a:cubicBezTo>
                  <a:cubicBezTo>
                    <a:pt x="60" y="31"/>
                    <a:pt x="60" y="31"/>
                    <a:pt x="59" y="30"/>
                  </a:cubicBezTo>
                  <a:cubicBezTo>
                    <a:pt x="56" y="24"/>
                    <a:pt x="53" y="19"/>
                    <a:pt x="48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2" name="矩形 21"/>
          <p:cNvSpPr/>
          <p:nvPr/>
        </p:nvSpPr>
        <p:spPr>
          <a:xfrm>
            <a:off x="1928867" y="2498439"/>
            <a:ext cx="9178999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12140" algn="just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1.作为中职学生，应该在课内与课外的学习过程中关注低碳学习。请你为中职生低碳学习提出合理的建议。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612140" algn="just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2.结合每日寝室、教室的卫生值日，交流劳动体会。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1133475" y="3577991"/>
            <a:ext cx="423141" cy="412674"/>
            <a:chOff x="5865813" y="3209925"/>
            <a:chExt cx="449263" cy="438150"/>
          </a:xfrm>
          <a:solidFill>
            <a:srgbClr val="E93E34"/>
          </a:solidFill>
        </p:grpSpPr>
        <p:sp>
          <p:nvSpPr>
            <p:cNvPr id="34" name="Freeform 5"/>
            <p:cNvSpPr/>
            <p:nvPr/>
          </p:nvSpPr>
          <p:spPr bwMode="auto">
            <a:xfrm>
              <a:off x="5865813" y="3302000"/>
              <a:ext cx="165100" cy="200025"/>
            </a:xfrm>
            <a:custGeom>
              <a:avLst/>
              <a:gdLst>
                <a:gd name="T0" fmla="*/ 12 w 43"/>
                <a:gd name="T1" fmla="*/ 1 h 52"/>
                <a:gd name="T2" fmla="*/ 6 w 43"/>
                <a:gd name="T3" fmla="*/ 51 h 52"/>
                <a:gd name="T4" fmla="*/ 7 w 43"/>
                <a:gd name="T5" fmla="*/ 52 h 52"/>
                <a:gd name="T6" fmla="*/ 42 w 43"/>
                <a:gd name="T7" fmla="*/ 52 h 52"/>
                <a:gd name="T8" fmla="*/ 43 w 43"/>
                <a:gd name="T9" fmla="*/ 52 h 52"/>
                <a:gd name="T10" fmla="*/ 13 w 43"/>
                <a:gd name="T11" fmla="*/ 0 h 52"/>
                <a:gd name="T12" fmla="*/ 12 w 43"/>
                <a:gd name="T13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52">
                  <a:moveTo>
                    <a:pt x="12" y="1"/>
                  </a:moveTo>
                  <a:cubicBezTo>
                    <a:pt x="2" y="17"/>
                    <a:pt x="0" y="33"/>
                    <a:pt x="6" y="51"/>
                  </a:cubicBezTo>
                  <a:cubicBezTo>
                    <a:pt x="6" y="52"/>
                    <a:pt x="6" y="52"/>
                    <a:pt x="7" y="52"/>
                  </a:cubicBezTo>
                  <a:cubicBezTo>
                    <a:pt x="19" y="52"/>
                    <a:pt x="30" y="52"/>
                    <a:pt x="42" y="52"/>
                  </a:cubicBezTo>
                  <a:cubicBezTo>
                    <a:pt x="42" y="52"/>
                    <a:pt x="42" y="52"/>
                    <a:pt x="43" y="52"/>
                  </a:cubicBezTo>
                  <a:cubicBezTo>
                    <a:pt x="33" y="35"/>
                    <a:pt x="23" y="17"/>
                    <a:pt x="13" y="0"/>
                  </a:cubicBezTo>
                  <a:cubicBezTo>
                    <a:pt x="13" y="0"/>
                    <a:pt x="12" y="1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6"/>
            <p:cNvSpPr/>
            <p:nvPr/>
          </p:nvSpPr>
          <p:spPr bwMode="auto">
            <a:xfrm>
              <a:off x="6072188" y="3444875"/>
              <a:ext cx="188913" cy="203200"/>
            </a:xfrm>
            <a:custGeom>
              <a:avLst/>
              <a:gdLst>
                <a:gd name="T0" fmla="*/ 31 w 49"/>
                <a:gd name="T1" fmla="*/ 1 h 53"/>
                <a:gd name="T2" fmla="*/ 31 w 49"/>
                <a:gd name="T3" fmla="*/ 0 h 53"/>
                <a:gd name="T4" fmla="*/ 0 w 49"/>
                <a:gd name="T5" fmla="*/ 52 h 53"/>
                <a:gd name="T6" fmla="*/ 1 w 49"/>
                <a:gd name="T7" fmla="*/ 52 h 53"/>
                <a:gd name="T8" fmla="*/ 48 w 49"/>
                <a:gd name="T9" fmla="*/ 33 h 53"/>
                <a:gd name="T10" fmla="*/ 49 w 49"/>
                <a:gd name="T11" fmla="*/ 31 h 53"/>
                <a:gd name="T12" fmla="*/ 31 w 49"/>
                <a:gd name="T13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53">
                  <a:moveTo>
                    <a:pt x="31" y="1"/>
                  </a:moveTo>
                  <a:cubicBezTo>
                    <a:pt x="31" y="1"/>
                    <a:pt x="31" y="0"/>
                    <a:pt x="31" y="0"/>
                  </a:cubicBezTo>
                  <a:cubicBezTo>
                    <a:pt x="21" y="18"/>
                    <a:pt x="11" y="35"/>
                    <a:pt x="0" y="52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20" y="53"/>
                    <a:pt x="36" y="47"/>
                    <a:pt x="48" y="33"/>
                  </a:cubicBezTo>
                  <a:cubicBezTo>
                    <a:pt x="49" y="32"/>
                    <a:pt x="49" y="32"/>
                    <a:pt x="49" y="31"/>
                  </a:cubicBezTo>
                  <a:cubicBezTo>
                    <a:pt x="43" y="21"/>
                    <a:pt x="37" y="11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7"/>
            <p:cNvSpPr/>
            <p:nvPr/>
          </p:nvSpPr>
          <p:spPr bwMode="auto">
            <a:xfrm>
              <a:off x="6157913" y="3351213"/>
              <a:ext cx="157163" cy="200025"/>
            </a:xfrm>
            <a:custGeom>
              <a:avLst/>
              <a:gdLst>
                <a:gd name="T0" fmla="*/ 36 w 41"/>
                <a:gd name="T1" fmla="*/ 0 h 52"/>
                <a:gd name="T2" fmla="*/ 26 w 41"/>
                <a:gd name="T3" fmla="*/ 0 h 52"/>
                <a:gd name="T4" fmla="*/ 10 w 41"/>
                <a:gd name="T5" fmla="*/ 0 h 52"/>
                <a:gd name="T6" fmla="*/ 1 w 41"/>
                <a:gd name="T7" fmla="*/ 0 h 52"/>
                <a:gd name="T8" fmla="*/ 0 w 41"/>
                <a:gd name="T9" fmla="*/ 0 h 52"/>
                <a:gd name="T10" fmla="*/ 30 w 41"/>
                <a:gd name="T11" fmla="*/ 52 h 52"/>
                <a:gd name="T12" fmla="*/ 34 w 41"/>
                <a:gd name="T13" fmla="*/ 46 h 52"/>
                <a:gd name="T14" fmla="*/ 40 w 41"/>
                <a:gd name="T15" fmla="*/ 23 h 52"/>
                <a:gd name="T16" fmla="*/ 37 w 41"/>
                <a:gd name="T17" fmla="*/ 1 h 52"/>
                <a:gd name="T18" fmla="*/ 36 w 41"/>
                <a:gd name="T1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52">
                  <a:moveTo>
                    <a:pt x="36" y="0"/>
                  </a:moveTo>
                  <a:cubicBezTo>
                    <a:pt x="33" y="0"/>
                    <a:pt x="29" y="0"/>
                    <a:pt x="26" y="0"/>
                  </a:cubicBezTo>
                  <a:cubicBezTo>
                    <a:pt x="21" y="0"/>
                    <a:pt x="16" y="0"/>
                    <a:pt x="10" y="0"/>
                  </a:cubicBezTo>
                  <a:cubicBezTo>
                    <a:pt x="7" y="0"/>
                    <a:pt x="4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0" y="18"/>
                    <a:pt x="20" y="35"/>
                    <a:pt x="30" y="52"/>
                  </a:cubicBezTo>
                  <a:cubicBezTo>
                    <a:pt x="31" y="50"/>
                    <a:pt x="33" y="48"/>
                    <a:pt x="34" y="46"/>
                  </a:cubicBezTo>
                  <a:cubicBezTo>
                    <a:pt x="38" y="39"/>
                    <a:pt x="40" y="31"/>
                    <a:pt x="40" y="23"/>
                  </a:cubicBezTo>
                  <a:cubicBezTo>
                    <a:pt x="41" y="15"/>
                    <a:pt x="40" y="8"/>
                    <a:pt x="37" y="1"/>
                  </a:cubicBezTo>
                  <a:cubicBezTo>
                    <a:pt x="37" y="0"/>
                    <a:pt x="37" y="0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8"/>
            <p:cNvSpPr/>
            <p:nvPr/>
          </p:nvSpPr>
          <p:spPr bwMode="auto">
            <a:xfrm>
              <a:off x="5927725" y="3209925"/>
              <a:ext cx="184150" cy="200025"/>
            </a:xfrm>
            <a:custGeom>
              <a:avLst/>
              <a:gdLst>
                <a:gd name="T0" fmla="*/ 29 w 48"/>
                <a:gd name="T1" fmla="*/ 2 h 52"/>
                <a:gd name="T2" fmla="*/ 11 w 48"/>
                <a:gd name="T3" fmla="*/ 10 h 52"/>
                <a:gd name="T4" fmla="*/ 0 w 48"/>
                <a:gd name="T5" fmla="*/ 20 h 52"/>
                <a:gd name="T6" fmla="*/ 0 w 48"/>
                <a:gd name="T7" fmla="*/ 21 h 52"/>
                <a:gd name="T8" fmla="*/ 13 w 48"/>
                <a:gd name="T9" fmla="*/ 44 h 52"/>
                <a:gd name="T10" fmla="*/ 18 w 48"/>
                <a:gd name="T11" fmla="*/ 52 h 52"/>
                <a:gd name="T12" fmla="*/ 48 w 48"/>
                <a:gd name="T13" fmla="*/ 0 h 52"/>
                <a:gd name="T14" fmla="*/ 47 w 48"/>
                <a:gd name="T15" fmla="*/ 0 h 52"/>
                <a:gd name="T16" fmla="*/ 29 w 48"/>
                <a:gd name="T17" fmla="*/ 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2">
                  <a:moveTo>
                    <a:pt x="29" y="2"/>
                  </a:moveTo>
                  <a:cubicBezTo>
                    <a:pt x="22" y="3"/>
                    <a:pt x="17" y="6"/>
                    <a:pt x="11" y="10"/>
                  </a:cubicBezTo>
                  <a:cubicBezTo>
                    <a:pt x="7" y="12"/>
                    <a:pt x="4" y="16"/>
                    <a:pt x="0" y="20"/>
                  </a:cubicBezTo>
                  <a:cubicBezTo>
                    <a:pt x="0" y="20"/>
                    <a:pt x="0" y="20"/>
                    <a:pt x="0" y="21"/>
                  </a:cubicBezTo>
                  <a:cubicBezTo>
                    <a:pt x="5" y="29"/>
                    <a:pt x="9" y="36"/>
                    <a:pt x="13" y="44"/>
                  </a:cubicBezTo>
                  <a:cubicBezTo>
                    <a:pt x="15" y="47"/>
                    <a:pt x="17" y="49"/>
                    <a:pt x="18" y="52"/>
                  </a:cubicBezTo>
                  <a:cubicBezTo>
                    <a:pt x="28" y="35"/>
                    <a:pt x="38" y="18"/>
                    <a:pt x="48" y="0"/>
                  </a:cubicBezTo>
                  <a:cubicBezTo>
                    <a:pt x="48" y="0"/>
                    <a:pt x="47" y="0"/>
                    <a:pt x="47" y="0"/>
                  </a:cubicBezTo>
                  <a:cubicBezTo>
                    <a:pt x="41" y="0"/>
                    <a:pt x="35" y="0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9"/>
            <p:cNvSpPr/>
            <p:nvPr/>
          </p:nvSpPr>
          <p:spPr bwMode="auto">
            <a:xfrm>
              <a:off x="5895975" y="3521075"/>
              <a:ext cx="230188" cy="123825"/>
            </a:xfrm>
            <a:custGeom>
              <a:avLst/>
              <a:gdLst>
                <a:gd name="T0" fmla="*/ 0 w 60"/>
                <a:gd name="T1" fmla="*/ 1 h 32"/>
                <a:gd name="T2" fmla="*/ 41 w 60"/>
                <a:gd name="T3" fmla="*/ 32 h 32"/>
                <a:gd name="T4" fmla="*/ 42 w 60"/>
                <a:gd name="T5" fmla="*/ 31 h 32"/>
                <a:gd name="T6" fmla="*/ 57 w 60"/>
                <a:gd name="T7" fmla="*/ 6 h 32"/>
                <a:gd name="T8" fmla="*/ 60 w 60"/>
                <a:gd name="T9" fmla="*/ 0 h 32"/>
                <a:gd name="T10" fmla="*/ 0 w 60"/>
                <a:gd name="T11" fmla="*/ 0 h 32"/>
                <a:gd name="T12" fmla="*/ 0 w 60"/>
                <a:gd name="T13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32">
                  <a:moveTo>
                    <a:pt x="0" y="1"/>
                  </a:moveTo>
                  <a:cubicBezTo>
                    <a:pt x="9" y="17"/>
                    <a:pt x="22" y="28"/>
                    <a:pt x="41" y="32"/>
                  </a:cubicBezTo>
                  <a:cubicBezTo>
                    <a:pt x="41" y="32"/>
                    <a:pt x="42" y="31"/>
                    <a:pt x="42" y="31"/>
                  </a:cubicBezTo>
                  <a:cubicBezTo>
                    <a:pt x="47" y="22"/>
                    <a:pt x="52" y="14"/>
                    <a:pt x="57" y="6"/>
                  </a:cubicBezTo>
                  <a:cubicBezTo>
                    <a:pt x="58" y="4"/>
                    <a:pt x="59" y="2"/>
                    <a:pt x="60" y="0"/>
                  </a:cubicBezTo>
                  <a:cubicBezTo>
                    <a:pt x="40" y="0"/>
                    <a:pt x="2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10"/>
            <p:cNvSpPr/>
            <p:nvPr/>
          </p:nvSpPr>
          <p:spPr bwMode="auto">
            <a:xfrm>
              <a:off x="6061075" y="3213100"/>
              <a:ext cx="230188" cy="123825"/>
            </a:xfrm>
            <a:custGeom>
              <a:avLst/>
              <a:gdLst>
                <a:gd name="T0" fmla="*/ 48 w 60"/>
                <a:gd name="T1" fmla="*/ 15 h 32"/>
                <a:gd name="T2" fmla="*/ 29 w 60"/>
                <a:gd name="T3" fmla="*/ 3 h 32"/>
                <a:gd name="T4" fmla="*/ 19 w 60"/>
                <a:gd name="T5" fmla="*/ 0 h 32"/>
                <a:gd name="T6" fmla="*/ 17 w 60"/>
                <a:gd name="T7" fmla="*/ 1 h 32"/>
                <a:gd name="T8" fmla="*/ 17 w 60"/>
                <a:gd name="T9" fmla="*/ 3 h 32"/>
                <a:gd name="T10" fmla="*/ 6 w 60"/>
                <a:gd name="T11" fmla="*/ 20 h 32"/>
                <a:gd name="T12" fmla="*/ 1 w 60"/>
                <a:gd name="T13" fmla="*/ 29 h 32"/>
                <a:gd name="T14" fmla="*/ 0 w 60"/>
                <a:gd name="T15" fmla="*/ 32 h 32"/>
                <a:gd name="T16" fmla="*/ 60 w 60"/>
                <a:gd name="T17" fmla="*/ 32 h 32"/>
                <a:gd name="T18" fmla="*/ 59 w 60"/>
                <a:gd name="T19" fmla="*/ 30 h 32"/>
                <a:gd name="T20" fmla="*/ 48 w 60"/>
                <a:gd name="T21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32">
                  <a:moveTo>
                    <a:pt x="48" y="15"/>
                  </a:moveTo>
                  <a:cubicBezTo>
                    <a:pt x="42" y="10"/>
                    <a:pt x="36" y="5"/>
                    <a:pt x="29" y="3"/>
                  </a:cubicBezTo>
                  <a:cubicBezTo>
                    <a:pt x="26" y="2"/>
                    <a:pt x="23" y="1"/>
                    <a:pt x="19" y="0"/>
                  </a:cubicBezTo>
                  <a:cubicBezTo>
                    <a:pt x="19" y="0"/>
                    <a:pt x="18" y="0"/>
                    <a:pt x="17" y="1"/>
                  </a:cubicBezTo>
                  <a:cubicBezTo>
                    <a:pt x="17" y="1"/>
                    <a:pt x="17" y="2"/>
                    <a:pt x="17" y="3"/>
                  </a:cubicBezTo>
                  <a:cubicBezTo>
                    <a:pt x="13" y="8"/>
                    <a:pt x="10" y="14"/>
                    <a:pt x="6" y="20"/>
                  </a:cubicBezTo>
                  <a:cubicBezTo>
                    <a:pt x="4" y="23"/>
                    <a:pt x="3" y="26"/>
                    <a:pt x="1" y="29"/>
                  </a:cubicBezTo>
                  <a:cubicBezTo>
                    <a:pt x="1" y="30"/>
                    <a:pt x="0" y="31"/>
                    <a:pt x="0" y="32"/>
                  </a:cubicBezTo>
                  <a:cubicBezTo>
                    <a:pt x="20" y="32"/>
                    <a:pt x="40" y="32"/>
                    <a:pt x="60" y="32"/>
                  </a:cubicBezTo>
                  <a:cubicBezTo>
                    <a:pt x="60" y="31"/>
                    <a:pt x="60" y="31"/>
                    <a:pt x="59" y="30"/>
                  </a:cubicBezTo>
                  <a:cubicBezTo>
                    <a:pt x="56" y="24"/>
                    <a:pt x="53" y="19"/>
                    <a:pt x="48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1133475" y="4987691"/>
            <a:ext cx="423141" cy="412674"/>
            <a:chOff x="5865813" y="3209925"/>
            <a:chExt cx="449263" cy="438150"/>
          </a:xfrm>
          <a:solidFill>
            <a:srgbClr val="E93E34"/>
          </a:solidFill>
        </p:grpSpPr>
        <p:sp>
          <p:nvSpPr>
            <p:cNvPr id="41" name="Freeform 5"/>
            <p:cNvSpPr/>
            <p:nvPr/>
          </p:nvSpPr>
          <p:spPr bwMode="auto">
            <a:xfrm>
              <a:off x="5865813" y="3302000"/>
              <a:ext cx="165100" cy="200025"/>
            </a:xfrm>
            <a:custGeom>
              <a:avLst/>
              <a:gdLst>
                <a:gd name="T0" fmla="*/ 12 w 43"/>
                <a:gd name="T1" fmla="*/ 1 h 52"/>
                <a:gd name="T2" fmla="*/ 6 w 43"/>
                <a:gd name="T3" fmla="*/ 51 h 52"/>
                <a:gd name="T4" fmla="*/ 7 w 43"/>
                <a:gd name="T5" fmla="*/ 52 h 52"/>
                <a:gd name="T6" fmla="*/ 42 w 43"/>
                <a:gd name="T7" fmla="*/ 52 h 52"/>
                <a:gd name="T8" fmla="*/ 43 w 43"/>
                <a:gd name="T9" fmla="*/ 52 h 52"/>
                <a:gd name="T10" fmla="*/ 13 w 43"/>
                <a:gd name="T11" fmla="*/ 0 h 52"/>
                <a:gd name="T12" fmla="*/ 12 w 43"/>
                <a:gd name="T13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52">
                  <a:moveTo>
                    <a:pt x="12" y="1"/>
                  </a:moveTo>
                  <a:cubicBezTo>
                    <a:pt x="2" y="17"/>
                    <a:pt x="0" y="33"/>
                    <a:pt x="6" y="51"/>
                  </a:cubicBezTo>
                  <a:cubicBezTo>
                    <a:pt x="6" y="52"/>
                    <a:pt x="6" y="52"/>
                    <a:pt x="7" y="52"/>
                  </a:cubicBezTo>
                  <a:cubicBezTo>
                    <a:pt x="19" y="52"/>
                    <a:pt x="30" y="52"/>
                    <a:pt x="42" y="52"/>
                  </a:cubicBezTo>
                  <a:cubicBezTo>
                    <a:pt x="42" y="52"/>
                    <a:pt x="42" y="52"/>
                    <a:pt x="43" y="52"/>
                  </a:cubicBezTo>
                  <a:cubicBezTo>
                    <a:pt x="33" y="35"/>
                    <a:pt x="23" y="17"/>
                    <a:pt x="13" y="0"/>
                  </a:cubicBezTo>
                  <a:cubicBezTo>
                    <a:pt x="13" y="0"/>
                    <a:pt x="12" y="1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6"/>
            <p:cNvSpPr/>
            <p:nvPr/>
          </p:nvSpPr>
          <p:spPr bwMode="auto">
            <a:xfrm>
              <a:off x="6072188" y="3444875"/>
              <a:ext cx="188913" cy="203200"/>
            </a:xfrm>
            <a:custGeom>
              <a:avLst/>
              <a:gdLst>
                <a:gd name="T0" fmla="*/ 31 w 49"/>
                <a:gd name="T1" fmla="*/ 1 h 53"/>
                <a:gd name="T2" fmla="*/ 31 w 49"/>
                <a:gd name="T3" fmla="*/ 0 h 53"/>
                <a:gd name="T4" fmla="*/ 0 w 49"/>
                <a:gd name="T5" fmla="*/ 52 h 53"/>
                <a:gd name="T6" fmla="*/ 1 w 49"/>
                <a:gd name="T7" fmla="*/ 52 h 53"/>
                <a:gd name="T8" fmla="*/ 48 w 49"/>
                <a:gd name="T9" fmla="*/ 33 h 53"/>
                <a:gd name="T10" fmla="*/ 49 w 49"/>
                <a:gd name="T11" fmla="*/ 31 h 53"/>
                <a:gd name="T12" fmla="*/ 31 w 49"/>
                <a:gd name="T13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53">
                  <a:moveTo>
                    <a:pt x="31" y="1"/>
                  </a:moveTo>
                  <a:cubicBezTo>
                    <a:pt x="31" y="1"/>
                    <a:pt x="31" y="0"/>
                    <a:pt x="31" y="0"/>
                  </a:cubicBezTo>
                  <a:cubicBezTo>
                    <a:pt x="21" y="18"/>
                    <a:pt x="11" y="35"/>
                    <a:pt x="0" y="52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20" y="53"/>
                    <a:pt x="36" y="47"/>
                    <a:pt x="48" y="33"/>
                  </a:cubicBezTo>
                  <a:cubicBezTo>
                    <a:pt x="49" y="32"/>
                    <a:pt x="49" y="32"/>
                    <a:pt x="49" y="31"/>
                  </a:cubicBezTo>
                  <a:cubicBezTo>
                    <a:pt x="43" y="21"/>
                    <a:pt x="37" y="11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7"/>
            <p:cNvSpPr/>
            <p:nvPr/>
          </p:nvSpPr>
          <p:spPr bwMode="auto">
            <a:xfrm>
              <a:off x="6157913" y="3351213"/>
              <a:ext cx="157163" cy="200025"/>
            </a:xfrm>
            <a:custGeom>
              <a:avLst/>
              <a:gdLst>
                <a:gd name="T0" fmla="*/ 36 w 41"/>
                <a:gd name="T1" fmla="*/ 0 h 52"/>
                <a:gd name="T2" fmla="*/ 26 w 41"/>
                <a:gd name="T3" fmla="*/ 0 h 52"/>
                <a:gd name="T4" fmla="*/ 10 w 41"/>
                <a:gd name="T5" fmla="*/ 0 h 52"/>
                <a:gd name="T6" fmla="*/ 1 w 41"/>
                <a:gd name="T7" fmla="*/ 0 h 52"/>
                <a:gd name="T8" fmla="*/ 0 w 41"/>
                <a:gd name="T9" fmla="*/ 0 h 52"/>
                <a:gd name="T10" fmla="*/ 30 w 41"/>
                <a:gd name="T11" fmla="*/ 52 h 52"/>
                <a:gd name="T12" fmla="*/ 34 w 41"/>
                <a:gd name="T13" fmla="*/ 46 h 52"/>
                <a:gd name="T14" fmla="*/ 40 w 41"/>
                <a:gd name="T15" fmla="*/ 23 h 52"/>
                <a:gd name="T16" fmla="*/ 37 w 41"/>
                <a:gd name="T17" fmla="*/ 1 h 52"/>
                <a:gd name="T18" fmla="*/ 36 w 41"/>
                <a:gd name="T1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52">
                  <a:moveTo>
                    <a:pt x="36" y="0"/>
                  </a:moveTo>
                  <a:cubicBezTo>
                    <a:pt x="33" y="0"/>
                    <a:pt x="29" y="0"/>
                    <a:pt x="26" y="0"/>
                  </a:cubicBezTo>
                  <a:cubicBezTo>
                    <a:pt x="21" y="0"/>
                    <a:pt x="16" y="0"/>
                    <a:pt x="10" y="0"/>
                  </a:cubicBezTo>
                  <a:cubicBezTo>
                    <a:pt x="7" y="0"/>
                    <a:pt x="4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0" y="18"/>
                    <a:pt x="20" y="35"/>
                    <a:pt x="30" y="52"/>
                  </a:cubicBezTo>
                  <a:cubicBezTo>
                    <a:pt x="31" y="50"/>
                    <a:pt x="33" y="48"/>
                    <a:pt x="34" y="46"/>
                  </a:cubicBezTo>
                  <a:cubicBezTo>
                    <a:pt x="38" y="39"/>
                    <a:pt x="40" y="31"/>
                    <a:pt x="40" y="23"/>
                  </a:cubicBezTo>
                  <a:cubicBezTo>
                    <a:pt x="41" y="15"/>
                    <a:pt x="40" y="8"/>
                    <a:pt x="37" y="1"/>
                  </a:cubicBezTo>
                  <a:cubicBezTo>
                    <a:pt x="37" y="0"/>
                    <a:pt x="37" y="0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8"/>
            <p:cNvSpPr/>
            <p:nvPr/>
          </p:nvSpPr>
          <p:spPr bwMode="auto">
            <a:xfrm>
              <a:off x="5927725" y="3209925"/>
              <a:ext cx="184150" cy="200025"/>
            </a:xfrm>
            <a:custGeom>
              <a:avLst/>
              <a:gdLst>
                <a:gd name="T0" fmla="*/ 29 w 48"/>
                <a:gd name="T1" fmla="*/ 2 h 52"/>
                <a:gd name="T2" fmla="*/ 11 w 48"/>
                <a:gd name="T3" fmla="*/ 10 h 52"/>
                <a:gd name="T4" fmla="*/ 0 w 48"/>
                <a:gd name="T5" fmla="*/ 20 h 52"/>
                <a:gd name="T6" fmla="*/ 0 w 48"/>
                <a:gd name="T7" fmla="*/ 21 h 52"/>
                <a:gd name="T8" fmla="*/ 13 w 48"/>
                <a:gd name="T9" fmla="*/ 44 h 52"/>
                <a:gd name="T10" fmla="*/ 18 w 48"/>
                <a:gd name="T11" fmla="*/ 52 h 52"/>
                <a:gd name="T12" fmla="*/ 48 w 48"/>
                <a:gd name="T13" fmla="*/ 0 h 52"/>
                <a:gd name="T14" fmla="*/ 47 w 48"/>
                <a:gd name="T15" fmla="*/ 0 h 52"/>
                <a:gd name="T16" fmla="*/ 29 w 48"/>
                <a:gd name="T17" fmla="*/ 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2">
                  <a:moveTo>
                    <a:pt x="29" y="2"/>
                  </a:moveTo>
                  <a:cubicBezTo>
                    <a:pt x="22" y="3"/>
                    <a:pt x="17" y="6"/>
                    <a:pt x="11" y="10"/>
                  </a:cubicBezTo>
                  <a:cubicBezTo>
                    <a:pt x="7" y="12"/>
                    <a:pt x="4" y="16"/>
                    <a:pt x="0" y="20"/>
                  </a:cubicBezTo>
                  <a:cubicBezTo>
                    <a:pt x="0" y="20"/>
                    <a:pt x="0" y="20"/>
                    <a:pt x="0" y="21"/>
                  </a:cubicBezTo>
                  <a:cubicBezTo>
                    <a:pt x="5" y="29"/>
                    <a:pt x="9" y="36"/>
                    <a:pt x="13" y="44"/>
                  </a:cubicBezTo>
                  <a:cubicBezTo>
                    <a:pt x="15" y="47"/>
                    <a:pt x="17" y="49"/>
                    <a:pt x="18" y="52"/>
                  </a:cubicBezTo>
                  <a:cubicBezTo>
                    <a:pt x="28" y="35"/>
                    <a:pt x="38" y="18"/>
                    <a:pt x="48" y="0"/>
                  </a:cubicBezTo>
                  <a:cubicBezTo>
                    <a:pt x="48" y="0"/>
                    <a:pt x="47" y="0"/>
                    <a:pt x="47" y="0"/>
                  </a:cubicBezTo>
                  <a:cubicBezTo>
                    <a:pt x="41" y="0"/>
                    <a:pt x="35" y="0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9"/>
            <p:cNvSpPr/>
            <p:nvPr/>
          </p:nvSpPr>
          <p:spPr bwMode="auto">
            <a:xfrm>
              <a:off x="5895975" y="3521075"/>
              <a:ext cx="230188" cy="123825"/>
            </a:xfrm>
            <a:custGeom>
              <a:avLst/>
              <a:gdLst>
                <a:gd name="T0" fmla="*/ 0 w 60"/>
                <a:gd name="T1" fmla="*/ 1 h 32"/>
                <a:gd name="T2" fmla="*/ 41 w 60"/>
                <a:gd name="T3" fmla="*/ 32 h 32"/>
                <a:gd name="T4" fmla="*/ 42 w 60"/>
                <a:gd name="T5" fmla="*/ 31 h 32"/>
                <a:gd name="T6" fmla="*/ 57 w 60"/>
                <a:gd name="T7" fmla="*/ 6 h 32"/>
                <a:gd name="T8" fmla="*/ 60 w 60"/>
                <a:gd name="T9" fmla="*/ 0 h 32"/>
                <a:gd name="T10" fmla="*/ 0 w 60"/>
                <a:gd name="T11" fmla="*/ 0 h 32"/>
                <a:gd name="T12" fmla="*/ 0 w 60"/>
                <a:gd name="T13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32">
                  <a:moveTo>
                    <a:pt x="0" y="1"/>
                  </a:moveTo>
                  <a:cubicBezTo>
                    <a:pt x="9" y="17"/>
                    <a:pt x="22" y="28"/>
                    <a:pt x="41" y="32"/>
                  </a:cubicBezTo>
                  <a:cubicBezTo>
                    <a:pt x="41" y="32"/>
                    <a:pt x="42" y="31"/>
                    <a:pt x="42" y="31"/>
                  </a:cubicBezTo>
                  <a:cubicBezTo>
                    <a:pt x="47" y="22"/>
                    <a:pt x="52" y="14"/>
                    <a:pt x="57" y="6"/>
                  </a:cubicBezTo>
                  <a:cubicBezTo>
                    <a:pt x="58" y="4"/>
                    <a:pt x="59" y="2"/>
                    <a:pt x="60" y="0"/>
                  </a:cubicBezTo>
                  <a:cubicBezTo>
                    <a:pt x="40" y="0"/>
                    <a:pt x="2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10"/>
            <p:cNvSpPr/>
            <p:nvPr/>
          </p:nvSpPr>
          <p:spPr bwMode="auto">
            <a:xfrm>
              <a:off x="6061075" y="3213100"/>
              <a:ext cx="230188" cy="123825"/>
            </a:xfrm>
            <a:custGeom>
              <a:avLst/>
              <a:gdLst>
                <a:gd name="T0" fmla="*/ 48 w 60"/>
                <a:gd name="T1" fmla="*/ 15 h 32"/>
                <a:gd name="T2" fmla="*/ 29 w 60"/>
                <a:gd name="T3" fmla="*/ 3 h 32"/>
                <a:gd name="T4" fmla="*/ 19 w 60"/>
                <a:gd name="T5" fmla="*/ 0 h 32"/>
                <a:gd name="T6" fmla="*/ 17 w 60"/>
                <a:gd name="T7" fmla="*/ 1 h 32"/>
                <a:gd name="T8" fmla="*/ 17 w 60"/>
                <a:gd name="T9" fmla="*/ 3 h 32"/>
                <a:gd name="T10" fmla="*/ 6 w 60"/>
                <a:gd name="T11" fmla="*/ 20 h 32"/>
                <a:gd name="T12" fmla="*/ 1 w 60"/>
                <a:gd name="T13" fmla="*/ 29 h 32"/>
                <a:gd name="T14" fmla="*/ 0 w 60"/>
                <a:gd name="T15" fmla="*/ 32 h 32"/>
                <a:gd name="T16" fmla="*/ 60 w 60"/>
                <a:gd name="T17" fmla="*/ 32 h 32"/>
                <a:gd name="T18" fmla="*/ 59 w 60"/>
                <a:gd name="T19" fmla="*/ 30 h 32"/>
                <a:gd name="T20" fmla="*/ 48 w 60"/>
                <a:gd name="T21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32">
                  <a:moveTo>
                    <a:pt x="48" y="15"/>
                  </a:moveTo>
                  <a:cubicBezTo>
                    <a:pt x="42" y="10"/>
                    <a:pt x="36" y="5"/>
                    <a:pt x="29" y="3"/>
                  </a:cubicBezTo>
                  <a:cubicBezTo>
                    <a:pt x="26" y="2"/>
                    <a:pt x="23" y="1"/>
                    <a:pt x="19" y="0"/>
                  </a:cubicBezTo>
                  <a:cubicBezTo>
                    <a:pt x="19" y="0"/>
                    <a:pt x="18" y="0"/>
                    <a:pt x="17" y="1"/>
                  </a:cubicBezTo>
                  <a:cubicBezTo>
                    <a:pt x="17" y="1"/>
                    <a:pt x="17" y="2"/>
                    <a:pt x="17" y="3"/>
                  </a:cubicBezTo>
                  <a:cubicBezTo>
                    <a:pt x="13" y="8"/>
                    <a:pt x="10" y="14"/>
                    <a:pt x="6" y="20"/>
                  </a:cubicBezTo>
                  <a:cubicBezTo>
                    <a:pt x="4" y="23"/>
                    <a:pt x="3" y="26"/>
                    <a:pt x="1" y="29"/>
                  </a:cubicBezTo>
                  <a:cubicBezTo>
                    <a:pt x="1" y="30"/>
                    <a:pt x="0" y="31"/>
                    <a:pt x="0" y="32"/>
                  </a:cubicBezTo>
                  <a:cubicBezTo>
                    <a:pt x="20" y="32"/>
                    <a:pt x="40" y="32"/>
                    <a:pt x="60" y="32"/>
                  </a:cubicBezTo>
                  <a:cubicBezTo>
                    <a:pt x="60" y="31"/>
                    <a:pt x="60" y="31"/>
                    <a:pt x="59" y="30"/>
                  </a:cubicBezTo>
                  <a:cubicBezTo>
                    <a:pt x="56" y="24"/>
                    <a:pt x="53" y="19"/>
                    <a:pt x="48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47" name="图片 4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923" y="1146409"/>
            <a:ext cx="1870603" cy="1870603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84"/>
          <p:cNvSpPr txBox="1"/>
          <p:nvPr/>
        </p:nvSpPr>
        <p:spPr>
          <a:xfrm>
            <a:off x="5601011" y="3945235"/>
            <a:ext cx="3708089" cy="92333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>
            <a:spAutoFit/>
          </a:bodyPr>
          <a:lstStyle/>
          <a:p>
            <a:pPr algn="dist"/>
            <a:r>
              <a:rPr lang="zh-CN" altLang="en-US" sz="6000" dirty="0">
                <a:solidFill>
                  <a:srgbClr val="E53437"/>
                </a:solidFill>
                <a:latin typeface="微软雅黑" panose="020B0503020204020204" pitchFamily="34" charset="-122"/>
                <a:ea typeface="字魂35号-经典雅黑" panose="00000500000000000000" pitchFamily="2" charset="-122"/>
                <a:cs typeface="+mn-ea"/>
                <a:sym typeface="+mn-lt"/>
              </a:rPr>
              <a:t>感谢观看</a:t>
            </a:r>
            <a:endParaRPr lang="zh-CN" altLang="en-US" sz="6000" dirty="0">
              <a:solidFill>
                <a:srgbClr val="E53437"/>
              </a:solidFill>
              <a:latin typeface="微软雅黑" panose="020B0503020204020204" pitchFamily="34" charset="-122"/>
              <a:ea typeface="字魂35号-经典雅黑" panose="00000500000000000000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92906" y="1754326"/>
            <a:ext cx="8109678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想一想</a:t>
            </a:r>
            <a:r>
              <a:rPr lang="zh-CN" altLang="en-US" sz="3600" dirty="0" smtClean="0"/>
              <a:t>：</a:t>
            </a:r>
            <a:endParaRPr lang="en-US" altLang="zh-CN" sz="3600" dirty="0" smtClean="0"/>
          </a:p>
          <a:p>
            <a:endParaRPr lang="en-US" altLang="zh-CN" sz="3600" dirty="0" smtClean="0"/>
          </a:p>
          <a:p>
            <a:pPr indent="0" fontAlgn="auto">
              <a:lnSpc>
                <a:spcPct val="150000"/>
              </a:lnSpc>
            </a:pP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在学校自己是否能够参加各项劳动实践，并将劳动实践做好？</a:t>
            </a:r>
            <a:endParaRPr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9883" y="2975546"/>
            <a:ext cx="3702572" cy="37025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图片包含 游戏机, 装饰品, 伞, 树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331562" y="342900"/>
            <a:ext cx="11521440" cy="6172200"/>
          </a:xfrm>
          <a:prstGeom prst="rect">
            <a:avLst/>
          </a:prstGeom>
          <a:solidFill>
            <a:srgbClr val="FBF2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824418" y="1347512"/>
            <a:ext cx="4798048" cy="663125"/>
            <a:chOff x="5612777" y="971021"/>
            <a:chExt cx="4798048" cy="663125"/>
          </a:xfrm>
        </p:grpSpPr>
        <p:sp>
          <p:nvSpPr>
            <p:cNvPr id="2" name="矩形: 圆角 1"/>
            <p:cNvSpPr/>
            <p:nvPr/>
          </p:nvSpPr>
          <p:spPr>
            <a:xfrm>
              <a:off x="6096000" y="1060881"/>
              <a:ext cx="4314825" cy="573265"/>
            </a:xfrm>
            <a:prstGeom prst="roundRect">
              <a:avLst/>
            </a:prstGeom>
            <a:ln>
              <a:solidFill>
                <a:srgbClr val="E93E34"/>
              </a:solidFill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15900"/>
              <a:r>
                <a:rPr lang="zh-CN" altLang="en-US" sz="2000" b="1" kern="1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校园卫生标准</a:t>
              </a:r>
              <a:endParaRPr lang="zh-CN" altLang="en-US" sz="2000" b="1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5612777" y="971021"/>
              <a:ext cx="663125" cy="66312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E93E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01</a:t>
              </a:r>
              <a:endParaRPr lang="zh-CN" altLang="en-U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878559" y="2765875"/>
            <a:ext cx="4700529" cy="663125"/>
            <a:chOff x="5944340" y="2408121"/>
            <a:chExt cx="4700529" cy="663125"/>
          </a:xfrm>
        </p:grpSpPr>
        <p:sp>
          <p:nvSpPr>
            <p:cNvPr id="16" name="矩形: 圆角 15"/>
            <p:cNvSpPr/>
            <p:nvPr/>
          </p:nvSpPr>
          <p:spPr>
            <a:xfrm>
              <a:off x="6330044" y="2451602"/>
              <a:ext cx="4314825" cy="573265"/>
            </a:xfrm>
            <a:prstGeom prst="roundRect">
              <a:avLst/>
            </a:prstGeom>
            <a:solidFill>
              <a:srgbClr val="E93E34"/>
            </a:solidFill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15900"/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我们的校园</a:t>
              </a:r>
              <a:endParaRPr lang="zh-CN" altLang="en-US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5944340" y="2408121"/>
              <a:ext cx="663125" cy="66312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E93E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02</a:t>
              </a:r>
              <a:endParaRPr lang="zh-CN" altLang="en-US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7" name="TextBox 59"/>
          <p:cNvSpPr txBox="1">
            <a:spLocks noChangeArrowheads="1"/>
          </p:cNvSpPr>
          <p:nvPr/>
        </p:nvSpPr>
        <p:spPr bwMode="auto">
          <a:xfrm>
            <a:off x="1534550" y="4673365"/>
            <a:ext cx="3312368" cy="9787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>
              <a:lnSpc>
                <a:spcPct val="120000"/>
              </a:lnSpc>
              <a:defRPr/>
            </a:pPr>
            <a:r>
              <a:rPr lang="zh-CN" altLang="en-US" sz="4800" b="1" kern="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r>
              <a:rPr lang="en-US" altLang="zh-CN" sz="4000" b="1" kern="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kern="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 Contents</a:t>
            </a:r>
            <a:endParaRPr lang="en-US" altLang="ko-KR" sz="2800" kern="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920332" y="4172563"/>
            <a:ext cx="4702133" cy="663125"/>
            <a:chOff x="5730617" y="4897290"/>
            <a:chExt cx="4702133" cy="663125"/>
          </a:xfrm>
        </p:grpSpPr>
        <p:sp>
          <p:nvSpPr>
            <p:cNvPr id="17" name="矩形: 圆角 16"/>
            <p:cNvSpPr/>
            <p:nvPr/>
          </p:nvSpPr>
          <p:spPr>
            <a:xfrm>
              <a:off x="6117925" y="4987150"/>
              <a:ext cx="4314825" cy="573265"/>
            </a:xfrm>
            <a:prstGeom prst="roundRect">
              <a:avLst/>
            </a:prstGeom>
            <a:solidFill>
              <a:srgbClr val="E93E34"/>
            </a:solidFill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15900"/>
              <a:r>
                <a:rPr lang="zh-CN" altLang="en-US" sz="2000" b="1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校园卫生大提升</a:t>
              </a:r>
              <a:endParaRPr lang="zh-CN" altLang="en-US" sz="2000" b="1" kern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5730617" y="4897290"/>
              <a:ext cx="663125" cy="66312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E93E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03</a:t>
              </a:r>
              <a:endParaRPr lang="zh-CN" altLang="en-US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21" name="图片 20" descr="卡通人物&#10;&#10;描述已自动生成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37" r="14748" b="30974"/>
          <a:stretch>
            <a:fillRect/>
          </a:stretch>
        </p:blipFill>
        <p:spPr>
          <a:xfrm>
            <a:off x="1534549" y="1347514"/>
            <a:ext cx="3312369" cy="32015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1486254" y="2344804"/>
            <a:ext cx="9358209" cy="192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120000"/>
              </a:lnSpc>
              <a:spcAft>
                <a:spcPts val="800"/>
              </a:spcAft>
            </a:pP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知识竞赛：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20000"/>
              </a:lnSpc>
              <a:spcAft>
                <a:spcPts val="800"/>
              </a:spcAft>
            </a:pP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垃圾分类从我做起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 fontAlgn="auto">
              <a:lnSpc>
                <a:spcPct val="200000"/>
              </a:lnSpc>
              <a:spcAft>
                <a:spcPts val="800"/>
              </a:spcAft>
            </a:pP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3"/>
          <p:cNvSpPr>
            <a:spLocks noChangeArrowheads="1"/>
          </p:cNvSpPr>
          <p:nvPr/>
        </p:nvSpPr>
        <p:spPr bwMode="auto">
          <a:xfrm>
            <a:off x="1112921" y="900243"/>
            <a:ext cx="4020467" cy="1475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3000" b="1" dirty="0">
                <a:latin typeface="Arial" panose="020B0604020202020204" pitchFamily="34" charset="0"/>
                <a:cs typeface="Arial" panose="020B0604020202020204" pitchFamily="34" charset="0"/>
              </a:rPr>
              <a:t>一、</a:t>
            </a:r>
            <a:r>
              <a:rPr lang="zh-CN" altLang="en-US" sz="3000" b="1" kern="100" dirty="0" smtClean="0">
                <a:cs typeface="Times New Roman" panose="02020603050405020304" pitchFamily="18" charset="0"/>
                <a:sym typeface="+mn-ea"/>
              </a:rPr>
              <a:t>校园卫生标准</a:t>
            </a:r>
            <a:endParaRPr lang="zh-CN" altLang="en-US" sz="3000" b="1" kern="100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None/>
            </a:pPr>
            <a:endParaRPr lang="zh-CN" altLang="en-US" sz="3000" b="1" kern="100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None/>
            </a:pPr>
            <a:endParaRPr lang="zh-CN" altLang="en-US" sz="3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0" name="图片 99"/>
          <p:cNvPicPr/>
          <p:nvPr/>
        </p:nvPicPr>
        <p:blipFill>
          <a:blip r:embed="rId1"/>
          <a:stretch>
            <a:fillRect/>
          </a:stretch>
        </p:blipFill>
        <p:spPr>
          <a:xfrm>
            <a:off x="7928610" y="990600"/>
            <a:ext cx="3474720" cy="4876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" name="文本框 25"/>
          <p:cNvSpPr txBox="1"/>
          <p:nvPr>
            <p:custDataLst>
              <p:tags r:id="rId1"/>
            </p:custDataLst>
          </p:nvPr>
        </p:nvSpPr>
        <p:spPr>
          <a:xfrm>
            <a:off x="1164944" y="345189"/>
            <a:ext cx="9358209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200000"/>
              </a:lnSpc>
              <a:spcAft>
                <a:spcPts val="800"/>
              </a:spcAft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生活垃圾一共分为（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）大类。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64944" y="2695959"/>
            <a:ext cx="9358209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200000"/>
              </a:lnSpc>
              <a:spcAft>
                <a:spcPts val="800"/>
              </a:spcAft>
            </a:pPr>
            <a:r>
              <a:rPr 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其他垃圾桶的颜色是（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64944" y="1000509"/>
            <a:ext cx="9358209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200000"/>
              </a:lnSpc>
              <a:spcAft>
                <a:spcPts val="800"/>
              </a:spcAft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牙膏管属于（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）垃圾。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64944" y="1584074"/>
            <a:ext cx="9358209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200000"/>
              </a:lnSpc>
              <a:spcAft>
                <a:spcPts val="800"/>
              </a:spcAft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废电池属于（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）垃圾。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64944" y="2132714"/>
            <a:ext cx="9358209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200000"/>
              </a:lnSpc>
              <a:spcAft>
                <a:spcPts val="800"/>
              </a:spcAft>
            </a:pPr>
            <a:r>
              <a:rPr 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大骨头属于（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）垃圾。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64944" y="3414779"/>
            <a:ext cx="9358209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200000"/>
              </a:lnSpc>
              <a:spcAft>
                <a:spcPts val="800"/>
              </a:spcAft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餐巾纸属于（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）垃圾。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64944" y="4244724"/>
            <a:ext cx="9358209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200000"/>
              </a:lnSpc>
              <a:spcAft>
                <a:spcPts val="800"/>
              </a:spcAft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购买可自行充填（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的物品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，可减少资源的浪费。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65225" y="4919980"/>
            <a:ext cx="1064514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200000"/>
              </a:lnSpc>
              <a:spcAft>
                <a:spcPts val="800"/>
              </a:spcAft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节约能源，离开教室前，随手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要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关闭（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64944" y="5574414"/>
            <a:ext cx="9358209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200000"/>
              </a:lnSpc>
              <a:spcAft>
                <a:spcPts val="800"/>
              </a:spcAft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）都可以回收利用。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1" name="图片 100"/>
          <p:cNvPicPr/>
          <p:nvPr/>
        </p:nvPicPr>
        <p:blipFill>
          <a:blip r:embed="rId2"/>
          <a:stretch>
            <a:fillRect/>
          </a:stretch>
        </p:blipFill>
        <p:spPr>
          <a:xfrm>
            <a:off x="7821295" y="345440"/>
            <a:ext cx="3989070" cy="32524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2" grpId="0"/>
      <p:bldP spid="2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>
            <p:custDataLst>
              <p:tags r:id="rId1"/>
            </p:custDataLst>
          </p:nvPr>
        </p:nvSpPr>
        <p:spPr>
          <a:xfrm>
            <a:off x="1152016" y="500836"/>
            <a:ext cx="8109678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校园卫生管理要求</a:t>
            </a:r>
            <a:r>
              <a:rPr lang="zh-CN" altLang="en-US" sz="2400" dirty="0" smtClean="0"/>
              <a:t>：</a:t>
            </a:r>
            <a:endParaRPr lang="en-US" altLang="zh-CN" sz="2400" dirty="0" smtClean="0"/>
          </a:p>
          <a:p>
            <a:endParaRPr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实训室管理</a:t>
            </a:r>
            <a:endParaRPr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1.整理</a:t>
            </a:r>
            <a:r>
              <a:rPr 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2.整顿</a:t>
            </a:r>
            <a:r>
              <a:rPr 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3.清扫      4.清洁    5.素养    6.安全 </a:t>
            </a:r>
            <a:endParaRPr 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425" name="图片 14425" descr="C:\Users\Administrator\Desktop\IMG_2192(20220713-153935).JP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88060" y="3429000"/>
            <a:ext cx="1638300" cy="2184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449" name="图片 14449" descr="C:\Users\Administrator\Desktop\IMG_2190(20220713-153913).JP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31198" y="3428683"/>
            <a:ext cx="2808605" cy="210629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452" name="图片 14452" descr="C:\Users\Administrator\Desktop\IMG_2193(20220713-153940).JPG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416675" y="3401060"/>
            <a:ext cx="2747010" cy="2060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454" name="图片 14454" descr="D:\我的文档\Tencent Files\563273558\FileRecv\MobileFile\IMG_2201(20220713-160256).PNG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457690" y="3429000"/>
            <a:ext cx="1421765" cy="203263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17550" y="963295"/>
            <a:ext cx="11025505" cy="3692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二、劳动值周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一）学生劳动值周的内容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（1）每天早晚两次打扫校门口、教学楼、实验楼、操场和草坪走廊等。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（2）文明劝阻全校同学不乱扔垃圾，保持校园整洁。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（3）至少组织十名监督员，于课后在各重要位置站岗监督，包括卫生与文明用语等。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（4）值周班每日收齐整理好值周用具。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（5）加强对共享自行车的管理，严禁乱停车和校内骑车。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19760"/>
          </a:xfrm>
          <a:prstGeom prst="rect">
            <a:avLst/>
          </a:prstGeom>
        </p:spPr>
      </p:pic>
      <p:pic>
        <p:nvPicPr>
          <p:cNvPr id="9" name="图片 8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14045"/>
          </a:xfrm>
          <a:prstGeom prst="rect">
            <a:avLst/>
          </a:prstGeom>
        </p:spPr>
      </p:pic>
      <p:cxnSp>
        <p:nvCxnSpPr>
          <p:cNvPr id="11" name="直接连接符 10"/>
          <p:cNvCxnSpPr/>
          <p:nvPr>
            <p:custDataLst>
              <p:tags r:id="rId7"/>
            </p:custDataLst>
          </p:nvPr>
        </p:nvCxnSpPr>
        <p:spPr>
          <a:xfrm>
            <a:off x="457204" y="1371611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副标题"/>
          <p:cNvSpPr txBox="1"/>
          <p:nvPr>
            <p:custDataLst>
              <p:tags r:id="rId8"/>
            </p:custDataLst>
          </p:nvPr>
        </p:nvSpPr>
        <p:spPr>
          <a:xfrm>
            <a:off x="720094" y="689617"/>
            <a:ext cx="11277690" cy="457204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lIns="0" tIns="0" rIns="0" bIns="0">
            <a:normAutofit/>
          </a:bodyPr>
          <a:lstStyle>
            <a:defPPr>
              <a:defRPr lang="zh-CN"/>
            </a:defPPr>
            <a:lvl1pPr fontAlgn="auto">
              <a:lnSpc>
                <a:spcPct val="120000"/>
              </a:lnSpc>
              <a:defRPr sz="2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b="1" dirty="0" err="1">
                <a:solidFill>
                  <a:schemeClr val="dk1"/>
                </a:solidFill>
                <a:sym typeface="微软雅黑" panose="020B0503020204020204" pitchFamily="34" charset="-122"/>
              </a:rPr>
              <a:t>实训楼及实验楼劳动卫生的标准</a:t>
            </a:r>
            <a:endParaRPr b="1" dirty="0" err="1">
              <a:solidFill>
                <a:schemeClr val="dk1"/>
              </a:solidFill>
              <a:sym typeface="微软雅黑" panose="020B0503020204020204" pitchFamily="34" charset="-122"/>
            </a:endParaRPr>
          </a:p>
        </p:txBody>
      </p:sp>
      <p:sp>
        <p:nvSpPr>
          <p:cNvPr id="4" name="Title 6"/>
          <p:cNvSpPr txBox="1"/>
          <p:nvPr>
            <p:custDataLst>
              <p:tags r:id="rId9"/>
            </p:custDataLst>
          </p:nvPr>
        </p:nvSpPr>
        <p:spPr>
          <a:xfrm>
            <a:off x="457500" y="3898507"/>
            <a:ext cx="5568350" cy="1567458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（1）地面及台阶每天拖一次，瓷砖、扶手擦一次。
（2）每天保持窗明几净，地面无积水。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5" name="图片 4" descr="/data/temp/fedf40b3-696b-11ee-b31d-2e3e5460ad5d.jpgfedf40b3-696b-11ee-b31d-2e3e5460ad5d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rcRect/>
          <a:stretch>
            <a:fillRect/>
          </a:stretch>
        </p:blipFill>
        <p:spPr>
          <a:xfrm>
            <a:off x="1055896" y="1544331"/>
            <a:ext cx="2043620" cy="1956664"/>
          </a:xfrm>
          <a:prstGeom prst="rect">
            <a:avLst/>
          </a:prstGeom>
        </p:spPr>
      </p:pic>
      <p:pic>
        <p:nvPicPr>
          <p:cNvPr id="6" name="图片 5" descr="/data/temp/fedf41c9-696b-11ee-b31d-2e3e5460ad5d.jpgfedf41c9-696b-11ee-b31d-2e3e5460ad5d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/>
          <a:srcRect/>
          <a:stretch>
            <a:fillRect/>
          </a:stretch>
        </p:blipFill>
        <p:spPr>
          <a:xfrm>
            <a:off x="3187622" y="1544331"/>
            <a:ext cx="1969084" cy="1956664"/>
          </a:xfrm>
          <a:prstGeom prst="rect">
            <a:avLst/>
          </a:prstGeom>
        </p:spPr>
      </p:pic>
      <p:pic>
        <p:nvPicPr>
          <p:cNvPr id="7" name="图片 6" descr="/data/temp/fef4bebc-696b-11ee-b17f-92e666d89a9e.jpgfef4bebc-696b-11ee-b17f-92e666d89a9e"/>
          <p:cNvPicPr>
            <a:picLocks noChangeAspect="1"/>
          </p:cNvPicPr>
          <p:nvPr>
            <p:custDataLst>
              <p:tags r:id="rId14"/>
            </p:custDataLst>
          </p:nvPr>
        </p:nvPicPr>
        <p:blipFill rotWithShape="1">
          <a:blip r:embed="rId15"/>
          <a:srcRect/>
          <a:stretch>
            <a:fillRect/>
          </a:stretch>
        </p:blipFill>
        <p:spPr>
          <a:xfrm>
            <a:off x="6085840" y="1655445"/>
            <a:ext cx="2355850" cy="177355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960" h="6960">
                <a:moveTo>
                  <a:pt x="0" y="0"/>
                </a:moveTo>
                <a:lnTo>
                  <a:pt x="6960" y="0"/>
                </a:lnTo>
                <a:lnTo>
                  <a:pt x="6960" y="6960"/>
                </a:lnTo>
                <a:lnTo>
                  <a:pt x="0" y="696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" name="图片 7" descr="/data/temp/fefcf2b4-696b-11ee-a5bc-7ef56a40446f.jpgfefcf2b4-696b-11ee-a5bc-7ef56a40446f"/>
          <p:cNvPicPr>
            <a:picLocks noChangeAspect="1"/>
          </p:cNvPicPr>
          <p:nvPr>
            <p:custDataLst>
              <p:tags r:id="rId16"/>
            </p:custDataLst>
          </p:nvPr>
        </p:nvPicPr>
        <p:blipFill rotWithShape="1">
          <a:blip r:embed="rId17"/>
          <a:srcRect/>
          <a:stretch>
            <a:fillRect/>
          </a:stretch>
        </p:blipFill>
        <p:spPr>
          <a:xfrm>
            <a:off x="9140190" y="1638935"/>
            <a:ext cx="1960880" cy="183261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1520" h="7440">
                <a:moveTo>
                  <a:pt x="0" y="0"/>
                </a:moveTo>
                <a:lnTo>
                  <a:pt x="11520" y="0"/>
                </a:lnTo>
                <a:lnTo>
                  <a:pt x="11520" y="7440"/>
                </a:lnTo>
                <a:lnTo>
                  <a:pt x="0" y="744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2" name="Title 6"/>
          <p:cNvSpPr txBox="1"/>
          <p:nvPr>
            <p:custDataLst>
              <p:tags r:id="rId18"/>
            </p:custDataLst>
          </p:nvPr>
        </p:nvSpPr>
        <p:spPr>
          <a:xfrm>
            <a:off x="5904530" y="4228072"/>
            <a:ext cx="5568350" cy="1567458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（3）垃圾桶里面的垃圾要及时清理，倒入垃圾场内，垃圾桶要及时清洗。</a:t>
            </a:r>
            <a:endParaRPr lang="zh-CN" altLang="en-US" sz="1800" spc="10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（4）值周期间不要大声喧哗，影响其他班级同学上课，做到清扫无噪音。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19"/>
    </p:custDataLst>
  </p:cSld>
  <p:clrMapOvr>
    <a:masterClrMapping/>
  </p:clrMapOvr>
  <p:transition spd="med"/>
</p:sld>
</file>

<file path=ppt/tags/tag1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3*i*1"/>
  <p:tag name="KSO_WM_UNIT_LAYERLEVEL" val="1"/>
  <p:tag name="KSO_WM_TAG_VERSION" val="1.0"/>
  <p:tag name="KSO_WM_UNIT_TYPE" val="i"/>
  <p:tag name="KSO_WM_UNIT_INDEX" val="1"/>
</p:tagLst>
</file>

<file path=ppt/tags/tag10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3*i*8"/>
  <p:tag name="KSO_WM_UNIT_LAYERLEVEL" val="1"/>
  <p:tag name="KSO_WM_TAG_VERSION" val="1.0"/>
  <p:tag name="KSO_WM_UNIT_TYPE" val="i"/>
  <p:tag name="KSO_WM_UNIT_INDEX" val="8"/>
</p:tagLst>
</file>

<file path=ppt/tags/tag100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UNIT_TYPE" val="i"/>
  <p:tag name="KSO_WM_UNIT_INDEX" val="1"/>
  <p:tag name="KSO_WM_SLIDE_BACKGROUND_TYPE" val="general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a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简约上下导航版"/>
  <p:tag name="KSO_WM_UNIT_NOCLEAR" val="0"/>
  <p:tag name="KSO_WM_UNIT_VALUE" val="27"/>
  <p:tag name="KSO_WM_UNIT_TYPE" val="a"/>
  <p:tag name="KSO_WM_UNIT_INDEX" val="1"/>
  <p:tag name="KSO_WM_UNIT_BLOCK" val="0"/>
  <p:tag name="KSO_WM_UNIT_SM_LIMIT_TYPE" val="2"/>
  <p:tag name="KSO_WM_UNIT_DEC_AREA_ID" val="e98b3a31ebe84ee79486e9f4651df90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.15"/>
  <p:tag name="KSO_WM_UNIT_TEXT_FILL_FORE_SCHEMECOLOR_INDEX" val="13"/>
  <p:tag name="KSO_WM_UNIT_TEXT_FILL_TYPE" val="1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i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4"/>
  <p:tag name="KSO_WM_UNIT_DEC_AREA_ID" val="676342c3ba794cb88f6857f432bf3175"/>
  <p:tag name="KSO_WM_UNIT_DECORATE_INFO" val="{&quot;ReferentInfo&quot;:{&quot;Id&quot;:&quot;e98b3a31ebe84ee79486e9f4651df90b&quot;,&quot;X&quot;:{&quot;Pos&quot;:0},&quot;Y&quot;:{&quot;Pos&quot;:1}},&quot;DecorateInfoX&quot;:{&quot;Pos&quot;:2,&quot;IsAbs&quot;:true},&quot;DecorateInfoY&quot;:{&quot;Pos&quot;:1,&quot;IsAbs&quot;:true},&quot;DecorateInfoW&quot;:{&quot;IsAbs&quot;:true},&quot;DecorateInfoH&quot;:{&quot;IsAbs&quot;:false},&quot;whChangeMode&quot;:0}"/>
  <p:tag name="KSO_WM_UNIT_LINE_FORE_SCHEMECOLOR_INDEX_BRIGHTNESS" val="0"/>
  <p:tag name="KSO_WM_UNIT_LINE_FORE_SCHEMECOLOR_INDEX" val="5"/>
  <p:tag name="KSO_WM_UNIT_LINE_FILL_TYPE" val="2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19501_3*l_h_i*1_1_2"/>
  <p:tag name="KSO_WM_TEMPLATE_CATEGORY" val="diagram"/>
  <p:tag name="KSO_WM_TEMPLATE_INDEX" val="20219501"/>
  <p:tag name="KSO_WM_UNIT_LAYERLEVEL" val="1_1_1"/>
  <p:tag name="KSO_WM_TAG_VERSION" val="1.0"/>
  <p:tag name="KSO_WM_BEAUTIFY_FLAG" val="#wm#"/>
  <p:tag name="KSO_WM_UNIT_TYPE" val="l_h_i"/>
  <p:tag name="KSO_WM_UNIT_INDEX" val="1_1_2"/>
  <p:tag name="KSO_WM_CHIP_GROUPID" val="60bed0bc4737e0f4c1ebe879"/>
  <p:tag name="KSO_WM_CHIP_XID" val="60bed0bc4737e0f4c1ebe87a"/>
  <p:tag name="KSO_WM_ASSEMBLE_CHIP_INDEX" val="a231b1173e434c85a6a4f1cbc5f74d58"/>
  <p:tag name="KSO_WM_UNIT_VALUE" val="16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20219501_3*l_h_i*1_1_1"/>
  <p:tag name="KSO_WM_TEMPLATE_CATEGORY" val="diagram"/>
  <p:tag name="KSO_WM_TEMPLATE_INDEX" val="20219501"/>
  <p:tag name="KSO_WM_UNIT_LAYERLEVEL" val="1_1_1"/>
  <p:tag name="KSO_WM_TAG_VERSION" val="1.0"/>
  <p:tag name="KSO_WM_BEAUTIFY_FLAG" val="#wm#"/>
  <p:tag name="KSO_WM_CHIP_GROUPID" val="60bed0bc4737e0f4c1ebe879"/>
  <p:tag name="KSO_WM_CHIP_XID" val="60bed0bc4737e0f4c1ebe87a"/>
  <p:tag name="KSO_WM_ASSEMBLE_CHIP_INDEX" val="a231b1173e434c85a6a4f1cbc5f74d58"/>
  <p:tag name="KSO_WM_UNIT_VALUE" val="1"/>
  <p:tag name="KSO_WM_UNIT_TEXT_FILL_FORE_SCHEMECOLOR_INDEX_BRIGHTNESS" val="0"/>
  <p:tag name="KSO_WM_UNIT_TEXT_FILL_FORE_SCHEMECOLOR_INDEX" val="14"/>
  <p:tag name="KSO_WM_UNIT_TEXT_FILL_TYPE" val="1"/>
  <p:tag name="KSO_WM_UNIT_USESOURCEFORMAT_APPLY" val="0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19501_3*l_h_i*1_2_2"/>
  <p:tag name="KSO_WM_TEMPLATE_CATEGORY" val="diagram"/>
  <p:tag name="KSO_WM_TEMPLATE_INDEX" val="20219501"/>
  <p:tag name="KSO_WM_UNIT_LAYERLEVEL" val="1_1_1"/>
  <p:tag name="KSO_WM_TAG_VERSION" val="1.0"/>
  <p:tag name="KSO_WM_BEAUTIFY_FLAG" val="#wm#"/>
  <p:tag name="KSO_WM_UNIT_TYPE" val="l_h_i"/>
  <p:tag name="KSO_WM_UNIT_INDEX" val="1_2_2"/>
  <p:tag name="KSO_WM_CHIP_GROUPID" val="60bed0bc4737e0f4c1ebe879"/>
  <p:tag name="KSO_WM_CHIP_XID" val="60bed0bc4737e0f4c1ebe87a"/>
  <p:tag name="KSO_WM_ASSEMBLE_CHIP_INDEX" val="a231b1173e434c85a6a4f1cbc5f74d58"/>
  <p:tag name="KSO_WM_UNIT_VALUE" val="16"/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ID" val="diagram20219501_3*l_h_i*1_2_1"/>
  <p:tag name="KSO_WM_TEMPLATE_CATEGORY" val="diagram"/>
  <p:tag name="KSO_WM_TEMPLATE_INDEX" val="20219501"/>
  <p:tag name="KSO_WM_UNIT_LAYERLEVEL" val="1_1_1"/>
  <p:tag name="KSO_WM_TAG_VERSION" val="1.0"/>
  <p:tag name="KSO_WM_BEAUTIFY_FLAG" val="#wm#"/>
  <p:tag name="KSO_WM_CHIP_GROUPID" val="60bed0bc4737e0f4c1ebe879"/>
  <p:tag name="KSO_WM_CHIP_XID" val="60bed0bc4737e0f4c1ebe87a"/>
  <p:tag name="KSO_WM_ASSEMBLE_CHIP_INDEX" val="a231b1173e434c85a6a4f1cbc5f74d58"/>
  <p:tag name="KSO_WM_UNIT_VALUE" val="1"/>
  <p:tag name="KSO_WM_UNIT_TEXT_FILL_FORE_SCHEMECOLOR_INDEX_BRIGHTNESS" val="0"/>
  <p:tag name="KSO_WM_UNIT_TEXT_FILL_FORE_SCHEMECOLOR_INDEX" val="14"/>
  <p:tag name="KSO_WM_UNIT_TEXT_FILL_TYPE" val="1"/>
  <p:tag name="KSO_WM_UNIT_USESOURCEFORMAT_APPLY" val="0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19501_3*l_h_i*1_3_2"/>
  <p:tag name="KSO_WM_TEMPLATE_CATEGORY" val="diagram"/>
  <p:tag name="KSO_WM_TEMPLATE_INDEX" val="20219501"/>
  <p:tag name="KSO_WM_UNIT_LAYERLEVEL" val="1_1_1"/>
  <p:tag name="KSO_WM_TAG_VERSION" val="1.0"/>
  <p:tag name="KSO_WM_BEAUTIFY_FLAG" val="#wm#"/>
  <p:tag name="KSO_WM_UNIT_TYPE" val="l_h_i"/>
  <p:tag name="KSO_WM_UNIT_INDEX" val="1_3_2"/>
  <p:tag name="KSO_WM_CHIP_GROUPID" val="60bed0bc4737e0f4c1ebe879"/>
  <p:tag name="KSO_WM_CHIP_XID" val="60bed0bc4737e0f4c1ebe87a"/>
  <p:tag name="KSO_WM_ASSEMBLE_CHIP_INDEX" val="a231b1173e434c85a6a4f1cbc5f74d58"/>
  <p:tag name="KSO_WM_UNIT_VALUE" val="16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1"/>
  <p:tag name="KSO_WM_UNIT_ID" val="diagram20219501_3*l_h_i*1_3_1"/>
  <p:tag name="KSO_WM_TEMPLATE_CATEGORY" val="diagram"/>
  <p:tag name="KSO_WM_TEMPLATE_INDEX" val="20219501"/>
  <p:tag name="KSO_WM_UNIT_LAYERLEVEL" val="1_1_1"/>
  <p:tag name="KSO_WM_TAG_VERSION" val="1.0"/>
  <p:tag name="KSO_WM_BEAUTIFY_FLAG" val="#wm#"/>
  <p:tag name="KSO_WM_CHIP_GROUPID" val="60bed0bc4737e0f4c1ebe879"/>
  <p:tag name="KSO_WM_CHIP_XID" val="60bed0bc4737e0f4c1ebe87a"/>
  <p:tag name="KSO_WM_ASSEMBLE_CHIP_INDEX" val="a231b1173e434c85a6a4f1cbc5f74d58"/>
  <p:tag name="KSO_WM_UNIT_VALUE" val="1"/>
  <p:tag name="KSO_WM_UNIT_TEXT_FILL_FORE_SCHEMECOLOR_INDEX_BRIGHTNESS" val="0"/>
  <p:tag name="KSO_WM_UNIT_TEXT_FILL_FORE_SCHEMECOLOR_INDEX" val="14"/>
  <p:tag name="KSO_WM_UNIT_TEXT_FILL_TYPE" val="1"/>
  <p:tag name="KSO_WM_UNIT_USESOURCEFORMAT_APPLY" val="0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19501_3*l_h_i*1_4_2"/>
  <p:tag name="KSO_WM_TEMPLATE_CATEGORY" val="diagram"/>
  <p:tag name="KSO_WM_TEMPLATE_INDEX" val="20219501"/>
  <p:tag name="KSO_WM_UNIT_LAYERLEVEL" val="1_1_1"/>
  <p:tag name="KSO_WM_TAG_VERSION" val="1.0"/>
  <p:tag name="KSO_WM_BEAUTIFY_FLAG" val="#wm#"/>
  <p:tag name="KSO_WM_UNIT_TYPE" val="l_h_i"/>
  <p:tag name="KSO_WM_UNIT_INDEX" val="1_4_2"/>
  <p:tag name="KSO_WM_CHIP_GROUPID" val="60bed0bc4737e0f4c1ebe879"/>
  <p:tag name="KSO_WM_CHIP_XID" val="60bed0bc4737e0f4c1ebe87a"/>
  <p:tag name="KSO_WM_ASSEMBLE_CHIP_INDEX" val="a231b1173e434c85a6a4f1cbc5f74d58"/>
  <p:tag name="KSO_WM_UNIT_VALUE" val="16"/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1"/>
  <p:tag name="KSO_WM_UNIT_ID" val="diagram20219501_3*l_h_i*1_4_1"/>
  <p:tag name="KSO_WM_TEMPLATE_CATEGORY" val="diagram"/>
  <p:tag name="KSO_WM_TEMPLATE_INDEX" val="20219501"/>
  <p:tag name="KSO_WM_UNIT_LAYERLEVEL" val="1_1_1"/>
  <p:tag name="KSO_WM_TAG_VERSION" val="1.0"/>
  <p:tag name="KSO_WM_BEAUTIFY_FLAG" val="#wm#"/>
  <p:tag name="KSO_WM_CHIP_GROUPID" val="60bed0bc4737e0f4c1ebe879"/>
  <p:tag name="KSO_WM_CHIP_XID" val="60bed0bc4737e0f4c1ebe87a"/>
  <p:tag name="KSO_WM_ASSEMBLE_CHIP_INDEX" val="a231b1173e434c85a6a4f1cbc5f74d58"/>
  <p:tag name="KSO_WM_UNIT_VALUE" val="1"/>
  <p:tag name="KSO_WM_UNIT_TEXT_FILL_FORE_SCHEMECOLOR_INDEX_BRIGHTNESS" val="0"/>
  <p:tag name="KSO_WM_UNIT_TEXT_FILL_FORE_SCHEMECOLOR_INDEX" val="14"/>
  <p:tag name="KSO_WM_UNIT_TEXT_FILL_TYPE" val="1"/>
  <p:tag name="KSO_WM_UNIT_USESOURCEFORMAT_APPLY" val="0"/>
</p:tagLst>
</file>

<file path=ppt/tags/tag111.xml><?xml version="1.0" encoding="utf-8"?>
<p:tagLst xmlns:p="http://schemas.openxmlformats.org/presentationml/2006/main">
  <p:tag name="KSO_WM_SLIDE_ID" val="diagram20220059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30913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3-09-24T22:24:02&quot;,&quot;maxSize&quot;:{&quot;size1&quot;:22.2},&quot;minSize&quot;:{&quot;size1&quot;:13.5},&quot;normalSize&quot;:{&quot;size1&quot;:13.5},&quot;subLayout&quot;:[{&quot;id&quot;:&quot;2023-09-24T22:24:02&quot;,&quot;margin&quot;:{&quot;bottom&quot;:0.025999998673796654,&quot;left&quot;:2.117000102996826,&quot;right&quot;:1.2699999809265137,&quot;top&quot;:0.4230000376701355},&quot;type&quot;:0},{&quot;id&quot;:&quot;2023-09-24T22:24:02&quot;,&quot;margin&quot;:{&quot;bottom&quot;:0.847000002861023,&quot;left&quot;:1.2790000438690186,&quot;right&quot;:1.2609999179840088,&quot;top&quot;:0.3970000147819519},&quot;type&quot;:0}],&quot;type&quot;:0}"/>
  <p:tag name="KSO_WM_SLIDE_RATIO" val="1.777778"/>
  <p:tag name="KSO_WM_SLIDE_BACKGROUND" val="[&quot;general&quot;]"/>
  <p:tag name="KSO_WM_SLIDE_BACKGROUND_TYPE" val="general"/>
</p:tagLst>
</file>

<file path=ppt/tags/tag112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UNIT_TYPE" val="i"/>
  <p:tag name="KSO_WM_UNIT_INDEX" val="1"/>
  <p:tag name="KSO_WM_SLIDE_BACKGROUND_TYPE" val="general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a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简约上下导航版"/>
  <p:tag name="KSO_WM_UNIT_NOCLEAR" val="0"/>
  <p:tag name="KSO_WM_UNIT_VALUE" val="27"/>
  <p:tag name="KSO_WM_UNIT_TYPE" val="a"/>
  <p:tag name="KSO_WM_UNIT_INDEX" val="1"/>
  <p:tag name="KSO_WM_UNIT_BLOCK" val="0"/>
  <p:tag name="KSO_WM_UNIT_SM_LIMIT_TYPE" val="2"/>
  <p:tag name="KSO_WM_UNIT_DEC_AREA_ID" val="e98b3a31ebe84ee79486e9f4651df90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.15"/>
  <p:tag name="KSO_WM_UNIT_TEXT_FILL_FORE_SCHEMECOLOR_INDEX" val="13"/>
  <p:tag name="KSO_WM_UNIT_TEXT_FILL_TYPE" val="1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i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4"/>
  <p:tag name="KSO_WM_UNIT_DEC_AREA_ID" val="676342c3ba794cb88f6857f432bf3175"/>
  <p:tag name="KSO_WM_UNIT_DECORATE_INFO" val="{&quot;ReferentInfo&quot;:{&quot;Id&quot;:&quot;e98b3a31ebe84ee79486e9f4651df90b&quot;,&quot;X&quot;:{&quot;Pos&quot;:0},&quot;Y&quot;:{&quot;Pos&quot;:1}},&quot;DecorateInfoX&quot;:{&quot;Pos&quot;:2,&quot;IsAbs&quot;:true},&quot;DecorateInfoY&quot;:{&quot;Pos&quot;:1,&quot;IsAbs&quot;:true},&quot;DecorateInfoW&quot;:{&quot;IsAbs&quot;:true},&quot;DecorateInfoH&quot;:{&quot;IsAbs&quot;:false},&quot;whChangeMode&quot;:0}"/>
  <p:tag name="KSO_WM_UNIT_LINE_FORE_SCHEMECOLOR_INDEX_BRIGHTNESS" val="0"/>
  <p:tag name="KSO_WM_UNIT_LINE_FORE_SCHEMECOLOR_INDEX" val="5"/>
  <p:tag name="KSO_WM_UNIT_LINE_FILL_TYPE" val="2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i"/>
  <p:tag name="KSO_WM_UNIT_INDEX" val="1_1"/>
  <p:tag name="KSO_WM_UNIT_ID" val="diagram20210873_2*m_i*1_1"/>
  <p:tag name="KSO_WM_TEMPLATE_CATEGORY" val="diagram"/>
  <p:tag name="KSO_WM_TEMPLATE_INDEX" val="20210873"/>
  <p:tag name="KSO_WM_UNIT_LAYERLEVEL" val="1_1"/>
  <p:tag name="KSO_WM_TAG_VERSION" val="1.0"/>
  <p:tag name="KSO_WM_BEAUTIFY_FLAG" val="#wm#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1"/>
  <p:tag name="KSO_WM_UNIT_ID" val="diagram20210873_2*m_h_i*1_1_1"/>
  <p:tag name="KSO_WM_TEMPLATE_CATEGORY" val="diagram"/>
  <p:tag name="KSO_WM_TEMPLATE_INDEX" val="20210873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0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1"/>
  <p:tag name="KSO_WM_UNIT_ID" val="diagram20210873_2*m_h_i*1_2_1"/>
  <p:tag name="KSO_WM_TEMPLATE_CATEGORY" val="diagram"/>
  <p:tag name="KSO_WM_TEMPLATE_INDEX" val="20210873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0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1"/>
  <p:tag name="KSO_WM_UNIT_ID" val="diagram20210873_2*m_h_i*1_3_1"/>
  <p:tag name="KSO_WM_TEMPLATE_CATEGORY" val="diagram"/>
  <p:tag name="KSO_WM_TEMPLATE_INDEX" val="20210873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0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4_1"/>
  <p:tag name="KSO_WM_UNIT_ID" val="diagram20210873_2*m_h_i*1_4_1"/>
  <p:tag name="KSO_WM_TEMPLATE_CATEGORY" val="diagram"/>
  <p:tag name="KSO_WM_TEMPLATE_INDEX" val="20210873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0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2"/>
  <p:tag name="KSO_WM_UNIT_ID" val="diagram20210873_2*m_h_i*1_1_2"/>
  <p:tag name="KSO_WM_TEMPLATE_CATEGORY" val="diagram"/>
  <p:tag name="KSO_WM_TEMPLATE_INDEX" val="20210873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2"/>
  <p:tag name="KSO_WM_UNIT_ID" val="diagram20210873_2*m_h_i*1_2_2"/>
  <p:tag name="KSO_WM_TEMPLATE_CATEGORY" val="diagram"/>
  <p:tag name="KSO_WM_TEMPLATE_INDEX" val="20210873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2"/>
  <p:tag name="KSO_WM_UNIT_ID" val="diagram20210873_2*m_h_i*1_3_2"/>
  <p:tag name="KSO_WM_TEMPLATE_CATEGORY" val="diagram"/>
  <p:tag name="KSO_WM_TEMPLATE_INDEX" val="20210873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23.xml><?xml version="1.0" encoding="utf-8"?>
<p:tagLst xmlns:p="http://schemas.openxmlformats.org/presentationml/2006/main">
  <p:tag name="KSO_WM_UNIT_SUBTYPE" val="a"/>
  <p:tag name="KSO_WM_UNIT_PRESET_TEXT" val="单击此处添加文本具体内容，简明扼要的阐述您的观点。"/>
  <p:tag name="KSO_WM_UNIT_NOCLEAR" val="0"/>
  <p:tag name="KSO_WM_UNIT_VALUE" val="52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1_1"/>
  <p:tag name="KSO_WM_UNIT_ID" val="diagram20210873_2*m_h_f*1_1_1"/>
  <p:tag name="KSO_WM_TEMPLATE_CATEGORY" val="diagram"/>
  <p:tag name="KSO_WM_TEMPLATE_INDEX" val="20210873"/>
  <p:tag name="KSO_WM_UNIT_LAYERLEVEL" val="1_1_1"/>
  <p:tag name="KSO_WM_TAG_VERSION" val="1.0"/>
  <p:tag name="KSO_WM_BEAUTIFY_FLAG" val="#wm#"/>
  <p:tag name="KSO_WM_UNIT_TEXT_FILL_FORE_SCHEMECOLOR_INDEX_BRIGHTNESS" val="-0.5"/>
  <p:tag name="KSO_WM_UNIT_TEXT_FILL_FORE_SCHEMECOLOR_INDEX" val="14"/>
  <p:tag name="KSO_WM_UNIT_TEXT_FILL_TYPE" val="1"/>
  <p:tag name="KSO_WM_UNIT_USESOURCEFORMAT_APPLY" val="0"/>
</p:tagLst>
</file>

<file path=ppt/tags/tag124.xml><?xml version="1.0" encoding="utf-8"?>
<p:tagLst xmlns:p="http://schemas.openxmlformats.org/presentationml/2006/main">
  <p:tag name="KSO_WM_UNIT_SUBTYPE" val="a"/>
  <p:tag name="KSO_WM_UNIT_PRESET_TEXT" val="单击此处添加文本具体内容，简明扼要的阐述您的观点。"/>
  <p:tag name="KSO_WM_UNIT_NOCLEAR" val="0"/>
  <p:tag name="KSO_WM_UNIT_VALUE" val="52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2_1"/>
  <p:tag name="KSO_WM_UNIT_ID" val="diagram20210873_2*m_h_f*1_2_1"/>
  <p:tag name="KSO_WM_TEMPLATE_CATEGORY" val="diagram"/>
  <p:tag name="KSO_WM_TEMPLATE_INDEX" val="20210873"/>
  <p:tag name="KSO_WM_UNIT_LAYERLEVEL" val="1_1_1"/>
  <p:tag name="KSO_WM_TAG_VERSION" val="1.0"/>
  <p:tag name="KSO_WM_BEAUTIFY_FLAG" val="#wm#"/>
  <p:tag name="KSO_WM_UNIT_TEXT_FILL_FORE_SCHEMECOLOR_INDEX_BRIGHTNESS" val="-0.5"/>
  <p:tag name="KSO_WM_UNIT_TEXT_FILL_FORE_SCHEMECOLOR_INDEX" val="14"/>
  <p:tag name="KSO_WM_UNIT_TEXT_FILL_TYPE" val="1"/>
  <p:tag name="KSO_WM_UNIT_USESOURCEFORMAT_APPLY" val="0"/>
</p:tagLst>
</file>

<file path=ppt/tags/tag125.xml><?xml version="1.0" encoding="utf-8"?>
<p:tagLst xmlns:p="http://schemas.openxmlformats.org/presentationml/2006/main">
  <p:tag name="KSO_WM_UNIT_SUBTYPE" val="a"/>
  <p:tag name="KSO_WM_UNIT_PRESET_TEXT" val="单击此处添加文本具体内容，简明扼要的阐述您的观点。"/>
  <p:tag name="KSO_WM_UNIT_NOCLEAR" val="0"/>
  <p:tag name="KSO_WM_UNIT_VALUE" val="52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3_1"/>
  <p:tag name="KSO_WM_UNIT_ID" val="diagram20210873_2*m_h_f*1_3_1"/>
  <p:tag name="KSO_WM_TEMPLATE_CATEGORY" val="diagram"/>
  <p:tag name="KSO_WM_TEMPLATE_INDEX" val="20210873"/>
  <p:tag name="KSO_WM_UNIT_LAYERLEVEL" val="1_1_1"/>
  <p:tag name="KSO_WM_TAG_VERSION" val="1.0"/>
  <p:tag name="KSO_WM_BEAUTIFY_FLAG" val="#wm#"/>
  <p:tag name="KSO_WM_UNIT_TEXT_FILL_FORE_SCHEMECOLOR_INDEX_BRIGHTNESS" val="-0.5"/>
  <p:tag name="KSO_WM_UNIT_TEXT_FILL_FORE_SCHEMECOLOR_INDEX" val="14"/>
  <p:tag name="KSO_WM_UNIT_TEXT_FILL_TYPE" val="1"/>
  <p:tag name="KSO_WM_UNIT_USESOURCEFORMAT_APPLY" val="0"/>
</p:tagLst>
</file>

<file path=ppt/tags/tag126.xml><?xml version="1.0" encoding="utf-8"?>
<p:tagLst xmlns:p="http://schemas.openxmlformats.org/presentationml/2006/main">
  <p:tag name="KSO_WM_UNIT_SUBTYPE" val="a"/>
  <p:tag name="KSO_WM_UNIT_PRESET_TEXT" val="单击此处添加文本具体内容，简明扼要的阐述您的观点。"/>
  <p:tag name="KSO_WM_UNIT_NOCLEAR" val="0"/>
  <p:tag name="KSO_WM_UNIT_VALUE" val="52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4_1"/>
  <p:tag name="KSO_WM_UNIT_ID" val="diagram20210873_2*m_h_f*1_4_1"/>
  <p:tag name="KSO_WM_TEMPLATE_CATEGORY" val="diagram"/>
  <p:tag name="KSO_WM_TEMPLATE_INDEX" val="20210873"/>
  <p:tag name="KSO_WM_UNIT_LAYERLEVEL" val="1_1_1"/>
  <p:tag name="KSO_WM_TAG_VERSION" val="1.0"/>
  <p:tag name="KSO_WM_BEAUTIFY_FLAG" val="#wm#"/>
  <p:tag name="KSO_WM_UNIT_TEXT_FILL_FORE_SCHEMECOLOR_INDEX_BRIGHTNESS" val="-0.5"/>
  <p:tag name="KSO_WM_UNIT_TEXT_FILL_FORE_SCHEMECOLOR_INDEX" val="14"/>
  <p:tag name="KSO_WM_UNIT_TEXT_FILL_TYPE" val="1"/>
  <p:tag name="KSO_WM_UNIT_USESOURCEFORMAT_APPLY" val="0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3"/>
  <p:tag name="KSO_WM_UNIT_ID" val="diagram20210873_2*m_h_i*1_1_3"/>
  <p:tag name="KSO_WM_TEMPLATE_CATEGORY" val="diagram"/>
  <p:tag name="KSO_WM_TEMPLATE_INDEX" val="20210873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0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3"/>
  <p:tag name="KSO_WM_UNIT_ID" val="diagram20210873_2*m_h_i*1_3_3"/>
  <p:tag name="KSO_WM_TEMPLATE_CATEGORY" val="diagram"/>
  <p:tag name="KSO_WM_TEMPLATE_INDEX" val="20210873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0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3"/>
  <p:tag name="KSO_WM_UNIT_ID" val="diagram20210873_2*m_h_i*1_2_3"/>
  <p:tag name="KSO_WM_TEMPLATE_CATEGORY" val="diagram"/>
  <p:tag name="KSO_WM_TEMPLATE_INDEX" val="20210873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0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4_2"/>
  <p:tag name="KSO_WM_UNIT_ID" val="diagram20210873_2*m_h_i*1_4_2"/>
  <p:tag name="KSO_WM_TEMPLATE_CATEGORY" val="diagram"/>
  <p:tag name="KSO_WM_TEMPLATE_INDEX" val="20210873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0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1"/>
  <p:tag name="KSO_WM_UNIT_ID" val="diagram20210873_2*m_h_i*1_3_1"/>
  <p:tag name="KSO_WM_TEMPLATE_CATEGORY" val="diagram"/>
  <p:tag name="KSO_WM_TEMPLATE_INDEX" val="20210873"/>
  <p:tag name="KSO_WM_UNIT_LAYERLEVEL" val="1_1_1"/>
  <p:tag name="KSO_WM_TAG_VERSION" val="1.0"/>
  <p:tag name="KSO_WM_BEAUTIFY_FLAG" val="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0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4_1"/>
  <p:tag name="KSO_WM_UNIT_ID" val="diagram20210873_2*m_h_i*1_4_1"/>
  <p:tag name="KSO_WM_TEMPLATE_CATEGORY" val="diagram"/>
  <p:tag name="KSO_WM_TEMPLATE_INDEX" val="20210873"/>
  <p:tag name="KSO_WM_UNIT_LAYERLEVEL" val="1_1_1"/>
  <p:tag name="KSO_WM_TAG_VERSION" val="1.0"/>
  <p:tag name="KSO_WM_BEAUTIFY_FLAG" val=""/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0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4_2"/>
  <p:tag name="KSO_WM_UNIT_ID" val="diagram20210873_2*m_h_i*1_4_2"/>
  <p:tag name="KSO_WM_TEMPLATE_CATEGORY" val="diagram"/>
  <p:tag name="KSO_WM_TEMPLATE_INDEX" val="20210873"/>
  <p:tag name="KSO_WM_UNIT_LAYERLEVEL" val="1_1_1"/>
  <p:tag name="KSO_WM_TAG_VERSION" val="1.0"/>
  <p:tag name="KSO_WM_BEAUTIFY_FLAG" val=""/>
  <p:tag name="KSO_WM_UNIT_TEXT_FILL_FORE_SCHEMECOLOR_INDEX_BRIGHTNESS" val="0"/>
  <p:tag name="KSO_WM_UNIT_TEXT_FILL_FORE_SCHEMECOLOR_INDEX" val="14"/>
  <p:tag name="KSO_WM_UNIT_TEXT_FILL_TYPE" val="1"/>
  <p:tag name="KSO_WM_UNIT_USESOURCEFORMAT_APPLY" val="0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4_2"/>
  <p:tag name="KSO_WM_UNIT_ID" val="diagram20210873_2*m_h_i*1_4_2"/>
  <p:tag name="KSO_WM_TEMPLATE_CATEGORY" val="diagram"/>
  <p:tag name="KSO_WM_TEMPLATE_INDEX" val="20210873"/>
  <p:tag name="KSO_WM_UNIT_LAYERLEVEL" val="1_1_1"/>
  <p:tag name="KSO_WM_TAG_VERSION" val="1.0"/>
  <p:tag name="KSO_WM_BEAUTIFY_FLAG" val=""/>
  <p:tag name="KSO_WM_UNIT_TEXT_FILL_FORE_SCHEMECOLOR_INDEX_BRIGHTNESS" val="0"/>
  <p:tag name="KSO_WM_UNIT_TEXT_FILL_FORE_SCHEMECOLOR_INDEX" val="14"/>
  <p:tag name="KSO_WM_UNIT_TEXT_FILL_TYPE" val="1"/>
  <p:tag name="KSO_WM_UNIT_USESOURCEFORMAT_APPLY" val="0"/>
</p:tagLst>
</file>

<file path=ppt/tags/tag135.xml><?xml version="1.0" encoding="utf-8"?>
<p:tagLst xmlns:p="http://schemas.openxmlformats.org/presentationml/2006/main">
  <p:tag name="KSO_WM_UNIT_SUBTYPE" val="a"/>
  <p:tag name="KSO_WM_UNIT_PRESET_TEXT" val="单击此处添加文本具体内容，简明扼要的阐述您的观点。"/>
  <p:tag name="KSO_WM_UNIT_NOCLEAR" val="0"/>
  <p:tag name="KSO_WM_UNIT_VALUE" val="52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4_1"/>
  <p:tag name="KSO_WM_UNIT_ID" val="diagram20210873_2*m_h_f*1_4_1"/>
  <p:tag name="KSO_WM_TEMPLATE_CATEGORY" val="diagram"/>
  <p:tag name="KSO_WM_TEMPLATE_INDEX" val="20210873"/>
  <p:tag name="KSO_WM_UNIT_LAYERLEVEL" val="1_1_1"/>
  <p:tag name="KSO_WM_TAG_VERSION" val="1.0"/>
  <p:tag name="KSO_WM_BEAUTIFY_FLAG" val=""/>
  <p:tag name="KSO_WM_UNIT_TEXT_FILL_FORE_SCHEMECOLOR_INDEX_BRIGHTNESS" val="-0.5"/>
  <p:tag name="KSO_WM_UNIT_TEXT_FILL_FORE_SCHEMECOLOR_INDEX" val="14"/>
  <p:tag name="KSO_WM_UNIT_TEXT_FILL_TYPE" val="1"/>
  <p:tag name="KSO_WM_UNIT_USESOURCEFORMAT_APPLY" val="0"/>
</p:tagLst>
</file>

<file path=ppt/tags/tag136.xml><?xml version="1.0" encoding="utf-8"?>
<p:tagLst xmlns:p="http://schemas.openxmlformats.org/presentationml/2006/main">
  <p:tag name="KSO_WM_UNIT_SUBTYPE" val="a"/>
  <p:tag name="KSO_WM_UNIT_PRESET_TEXT" val="单击此处添加文本具体内容，简明扼要的阐述您的观点。"/>
  <p:tag name="KSO_WM_UNIT_NOCLEAR" val="0"/>
  <p:tag name="KSO_WM_UNIT_VALUE" val="52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4_1"/>
  <p:tag name="KSO_WM_UNIT_ID" val="diagram20210873_2*m_h_f*1_4_1"/>
  <p:tag name="KSO_WM_TEMPLATE_CATEGORY" val="diagram"/>
  <p:tag name="KSO_WM_TEMPLATE_INDEX" val="20210873"/>
  <p:tag name="KSO_WM_UNIT_LAYERLEVEL" val="1_1_1"/>
  <p:tag name="KSO_WM_TAG_VERSION" val="1.0"/>
  <p:tag name="KSO_WM_BEAUTIFY_FLAG" val=""/>
  <p:tag name="KSO_WM_UNIT_TEXT_FILL_FORE_SCHEMECOLOR_INDEX_BRIGHTNESS" val="-0.5"/>
  <p:tag name="KSO_WM_UNIT_TEXT_FILL_FORE_SCHEMECOLOR_INDEX" val="14"/>
  <p:tag name="KSO_WM_UNIT_TEXT_FILL_TYPE" val="1"/>
  <p:tag name="KSO_WM_UNIT_USESOURCEFORMAT_APPLY" val="0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1"/>
  <p:tag name="KSO_WM_UNIT_ID" val="diagram20210873_2*m_h_i*1_3_1"/>
  <p:tag name="KSO_WM_TEMPLATE_CATEGORY" val="diagram"/>
  <p:tag name="KSO_WM_TEMPLATE_INDEX" val="20210873"/>
  <p:tag name="KSO_WM_UNIT_LAYERLEVEL" val="1_1_1"/>
  <p:tag name="KSO_WM_TAG_VERSION" val="1.0"/>
  <p:tag name="KSO_WM_BEAUTIFY_FLAG" val="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0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4_2"/>
  <p:tag name="KSO_WM_UNIT_ID" val="diagram20210873_2*m_h_i*1_4_2"/>
  <p:tag name="KSO_WM_TEMPLATE_CATEGORY" val="diagram"/>
  <p:tag name="KSO_WM_TEMPLATE_INDEX" val="20210873"/>
  <p:tag name="KSO_WM_UNIT_LAYERLEVEL" val="1_1_1"/>
  <p:tag name="KSO_WM_TAG_VERSION" val="1.0"/>
  <p:tag name="KSO_WM_BEAUTIFY_FLAG" val=""/>
  <p:tag name="KSO_WM_UNIT_TEXT_FILL_FORE_SCHEMECOLOR_INDEX_BRIGHTNESS" val="0"/>
  <p:tag name="KSO_WM_UNIT_TEXT_FILL_FORE_SCHEMECOLOR_INDEX" val="14"/>
  <p:tag name="KSO_WM_UNIT_TEXT_FILL_TYPE" val="1"/>
  <p:tag name="KSO_WM_UNIT_USESOURCEFORMAT_APPLY" val="0"/>
</p:tagLst>
</file>

<file path=ppt/tags/tag139.xml><?xml version="1.0" encoding="utf-8"?>
<p:tagLst xmlns:p="http://schemas.openxmlformats.org/presentationml/2006/main">
  <p:tag name="KSO_WM_UNIT_SUBTYPE" val="a"/>
  <p:tag name="KSO_WM_UNIT_PRESET_TEXT" val="单击此处添加文本具体内容，简明扼要的阐述您的观点。"/>
  <p:tag name="KSO_WM_UNIT_NOCLEAR" val="0"/>
  <p:tag name="KSO_WM_UNIT_VALUE" val="52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4_1"/>
  <p:tag name="KSO_WM_UNIT_ID" val="diagram20210873_2*m_h_f*1_4_1"/>
  <p:tag name="KSO_WM_TEMPLATE_CATEGORY" val="diagram"/>
  <p:tag name="KSO_WM_TEMPLATE_INDEX" val="20210873"/>
  <p:tag name="KSO_WM_UNIT_LAYERLEVEL" val="1_1_1"/>
  <p:tag name="KSO_WM_TAG_VERSION" val="1.0"/>
  <p:tag name="KSO_WM_BEAUTIFY_FLAG" val=""/>
  <p:tag name="KSO_WM_UNIT_TEXT_FILL_FORE_SCHEMECOLOR_INDEX_BRIGHTNESS" val="-0.5"/>
  <p:tag name="KSO_WM_UNIT_TEXT_FILL_FORE_SCHEMECOLOR_INDEX" val="14"/>
  <p:tag name="KSO_WM_UNIT_TEXT_FILL_TYPE" val="1"/>
  <p:tag name="KSO_WM_UNIT_USESOURCEFORMAT_APPLY" val="0"/>
</p:tagLst>
</file>

<file path=ppt/tags/tag14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4*i*1"/>
  <p:tag name="KSO_WM_UNIT_LAYERLEVEL" val="1"/>
  <p:tag name="KSO_WM_TAG_VERSION" val="1.0"/>
  <p:tag name="KSO_WM_UNIT_TYPE" val="i"/>
  <p:tag name="KSO_WM_UNIT_INDEX" val="1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i"/>
  <p:tag name="KSO_WM_UNIT_INDEX" val="1_1"/>
  <p:tag name="KSO_WM_UNIT_ID" val="diagram20210873_2*m_i*1_1"/>
  <p:tag name="KSO_WM_TEMPLATE_CATEGORY" val="diagram"/>
  <p:tag name="KSO_WM_TEMPLATE_INDEX" val="20210873"/>
  <p:tag name="KSO_WM_UNIT_LAYERLEVEL" val="1_1"/>
  <p:tag name="KSO_WM_TAG_VERSION" val="1.0"/>
  <p:tag name="KSO_WM_BEAUTIFY_FLAG" val="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41.xml><?xml version="1.0" encoding="utf-8"?>
<p:tagLst xmlns:p="http://schemas.openxmlformats.org/presentationml/2006/main">
  <p:tag name="KSO_WM_SLIDE_ID" val="diagram20220059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30913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3-09-24T22:24:02&quot;,&quot;maxSize&quot;:{&quot;size1&quot;:22.2},&quot;minSize&quot;:{&quot;size1&quot;:13.5},&quot;normalSize&quot;:{&quot;size1&quot;:13.5},&quot;subLayout&quot;:[{&quot;id&quot;:&quot;2023-09-24T22:24:02&quot;,&quot;margin&quot;:{&quot;bottom&quot;:0.025999998673796654,&quot;left&quot;:2.117000102996826,&quot;right&quot;:1.2699999809265137,&quot;top&quot;:0.4230000376701355},&quot;type&quot;:0},{&quot;id&quot;:&quot;2023-09-24T22:24:02&quot;,&quot;margin&quot;:{&quot;bottom&quot;:0.847000002861023,&quot;left&quot;:1.2790000438690186,&quot;right&quot;:1.2609999179840088,&quot;top&quot;:0.3970000147819519},&quot;type&quot;:0}],&quot;type&quot;:0}"/>
  <p:tag name="KSO_WM_SLIDE_RATIO" val="1.777778"/>
  <p:tag name="KSO_WM_SLIDE_BACKGROUND" val="[&quot;general&quot;]"/>
  <p:tag name="KSO_WM_SLIDE_BACKGROUND_TYPE" val="general"/>
</p:tagLst>
</file>

<file path=ppt/tags/tag142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UNIT_TYPE" val="i"/>
  <p:tag name="KSO_WM_UNIT_INDEX" val="1"/>
  <p:tag name="KSO_WM_SLIDE_BACKGROUND_TYPE" val="general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a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简约上下导航版"/>
  <p:tag name="KSO_WM_UNIT_NOCLEAR" val="0"/>
  <p:tag name="KSO_WM_UNIT_VALUE" val="27"/>
  <p:tag name="KSO_WM_UNIT_TYPE" val="a"/>
  <p:tag name="KSO_WM_UNIT_INDEX" val="1"/>
  <p:tag name="KSO_WM_UNIT_BLOCK" val="0"/>
  <p:tag name="KSO_WM_UNIT_SM_LIMIT_TYPE" val="2"/>
  <p:tag name="KSO_WM_UNIT_DEC_AREA_ID" val="e98b3a31ebe84ee79486e9f4651df90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.15"/>
  <p:tag name="KSO_WM_UNIT_TEXT_FILL_FORE_SCHEMECOLOR_INDEX" val="13"/>
  <p:tag name="KSO_WM_UNIT_TEXT_FILL_TYPE" val="1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i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4"/>
  <p:tag name="KSO_WM_UNIT_DEC_AREA_ID" val="676342c3ba794cb88f6857f432bf3175"/>
  <p:tag name="KSO_WM_UNIT_DECORATE_INFO" val="{&quot;ReferentInfo&quot;:{&quot;Id&quot;:&quot;e98b3a31ebe84ee79486e9f4651df90b&quot;,&quot;X&quot;:{&quot;Pos&quot;:0},&quot;Y&quot;:{&quot;Pos&quot;:1}},&quot;DecorateInfoX&quot;:{&quot;Pos&quot;:2,&quot;IsAbs&quot;:true},&quot;DecorateInfoY&quot;:{&quot;Pos&quot;:1,&quot;IsAbs&quot;:true},&quot;DecorateInfoW&quot;:{&quot;IsAbs&quot;:true},&quot;DecorateInfoH&quot;:{&quot;IsAbs&quot;:false},&quot;whChangeMode&quot;:0}"/>
  <p:tag name="KSO_WM_UNIT_LINE_FORE_SCHEMECOLOR_INDEX_BRIGHTNESS" val="0"/>
  <p:tag name="KSO_WM_UNIT_LINE_FORE_SCHEMECOLOR_INDEX" val="5"/>
  <p:tag name="KSO_WM_UNIT_LINE_FILL_TYPE" val="2"/>
</p:tagLst>
</file>

<file path=ppt/tags/tag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28761_7*l_h_i*1_1_1"/>
  <p:tag name="KSO_WM_TEMPLATE_CATEGORY" val="diagram"/>
  <p:tag name="KSO_WM_TEMPLATE_INDEX" val="20228761"/>
  <p:tag name="KSO_WM_UNIT_LAYERLEVEL" val="1_1_1"/>
  <p:tag name="KSO_WM_TAG_VERSION" val="1.0"/>
  <p:tag name="KSO_WM_BEAUTIFY_FLAG" val="#wm#"/>
  <p:tag name="KSO_WM_UNIT_TYPE" val="l_h_i"/>
  <p:tag name="KSO_WM_UNIT_INDEX" val="1_1_1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28761_7*l_h_i*1_2_1"/>
  <p:tag name="KSO_WM_TEMPLATE_CATEGORY" val="diagram"/>
  <p:tag name="KSO_WM_TEMPLATE_INDEX" val="20228761"/>
  <p:tag name="KSO_WM_UNIT_LAYERLEVEL" val="1_1_1"/>
  <p:tag name="KSO_WM_TAG_VERSION" val="1.0"/>
  <p:tag name="KSO_WM_BEAUTIFY_FLAG" val="#wm#"/>
  <p:tag name="KSO_WM_UNIT_TYPE" val="l_h_i"/>
  <p:tag name="KSO_WM_UNIT_INDEX" val="1_2_1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28761_7*l_h_i*1_3_1"/>
  <p:tag name="KSO_WM_TEMPLATE_CATEGORY" val="diagram"/>
  <p:tag name="KSO_WM_TEMPLATE_INDEX" val="20228761"/>
  <p:tag name="KSO_WM_UNIT_LAYERLEVEL" val="1_1_1"/>
  <p:tag name="KSO_WM_TAG_VERSION" val="1.0"/>
  <p:tag name="KSO_WM_BEAUTIFY_FLAG" val="#wm#"/>
  <p:tag name="KSO_WM_UNIT_TYPE" val="l_h_i"/>
  <p:tag name="KSO_WM_UNIT_INDEX" val="1_3_1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28761_7*l_h_i*1_4_1"/>
  <p:tag name="KSO_WM_TEMPLATE_CATEGORY" val="diagram"/>
  <p:tag name="KSO_WM_TEMPLATE_INDEX" val="20228761"/>
  <p:tag name="KSO_WM_UNIT_LAYERLEVEL" val="1_1_1"/>
  <p:tag name="KSO_WM_TAG_VERSION" val="1.0"/>
  <p:tag name="KSO_WM_BEAUTIFY_FLAG" val="#wm#"/>
  <p:tag name="KSO_WM_UNIT_TYPE" val="l_h_i"/>
  <p:tag name="KSO_WM_UNIT_INDEX" val="1_4_1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28761_7*l_h_i*1_5_1"/>
  <p:tag name="KSO_WM_TEMPLATE_CATEGORY" val="diagram"/>
  <p:tag name="KSO_WM_TEMPLATE_INDEX" val="20228761"/>
  <p:tag name="KSO_WM_UNIT_LAYERLEVEL" val="1_1_1"/>
  <p:tag name="KSO_WM_TAG_VERSION" val="1.0"/>
  <p:tag name="KSO_WM_BEAUTIFY_FLAG" val="#wm#"/>
  <p:tag name="KSO_WM_UNIT_TYPE" val="l_h_i"/>
  <p:tag name="KSO_WM_UNIT_INDEX" val="1_5_1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5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4*i*2"/>
  <p:tag name="KSO_WM_UNIT_LAYERLEVEL" val="1"/>
  <p:tag name="KSO_WM_TAG_VERSION" val="1.0"/>
  <p:tag name="KSO_WM_UNIT_TYPE" val="i"/>
  <p:tag name="KSO_WM_UNIT_INDEX" val="2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28761_7*l_h_i*1_6_1"/>
  <p:tag name="KSO_WM_TEMPLATE_CATEGORY" val="diagram"/>
  <p:tag name="KSO_WM_TEMPLATE_INDEX" val="20228761"/>
  <p:tag name="KSO_WM_UNIT_LAYERLEVEL" val="1_1_1"/>
  <p:tag name="KSO_WM_TAG_VERSION" val="1.0"/>
  <p:tag name="KSO_WM_BEAUTIFY_FLAG" val="#wm#"/>
  <p:tag name="KSO_WM_UNIT_TYPE" val="l_h_i"/>
  <p:tag name="KSO_WM_UNIT_INDEX" val="1_6_1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28761_7*l_h_i*1_7_1"/>
  <p:tag name="KSO_WM_TEMPLATE_CATEGORY" val="diagram"/>
  <p:tag name="KSO_WM_TEMPLATE_INDEX" val="20228761"/>
  <p:tag name="KSO_WM_UNIT_LAYERLEVEL" val="1_1_1"/>
  <p:tag name="KSO_WM_TAG_VERSION" val="1.0"/>
  <p:tag name="KSO_WM_BEAUTIFY_FLAG" val="#wm#"/>
  <p:tag name="KSO_WM_UNIT_TYPE" val="l_h_i"/>
  <p:tag name="KSO_WM_UNIT_INDEX" val="1_7_1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28761_7*l_h_i*1_8_1"/>
  <p:tag name="KSO_WM_TEMPLATE_CATEGORY" val="diagram"/>
  <p:tag name="KSO_WM_TEMPLATE_INDEX" val="20228761"/>
  <p:tag name="KSO_WM_UNIT_LAYERLEVEL" val="1_1_1"/>
  <p:tag name="KSO_WM_TAG_VERSION" val="1.0"/>
  <p:tag name="KSO_WM_BEAUTIFY_FLAG" val="#wm#"/>
  <p:tag name="KSO_WM_UNIT_TYPE" val="l_h_i"/>
  <p:tag name="KSO_WM_UNIT_INDEX" val="1_8_1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28761_7*l_h_i*1_1_2"/>
  <p:tag name="KSO_WM_TEMPLATE_CATEGORY" val="diagram"/>
  <p:tag name="KSO_WM_TEMPLATE_INDEX" val="20228761"/>
  <p:tag name="KSO_WM_UNIT_LAYERLEVEL" val="1_1_1"/>
  <p:tag name="KSO_WM_TAG_VERSION" val="1.0"/>
  <p:tag name="KSO_WM_BEAUTIFY_FLAG" val="#wm#"/>
  <p:tag name="KSO_WM_UNIT_TYPE" val="l_h_i"/>
  <p:tag name="KSO_WM_UNIT_INDEX" val="1_1_2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28761_7*l_h_i*1_1_3"/>
  <p:tag name="KSO_WM_TEMPLATE_CATEGORY" val="diagram"/>
  <p:tag name="KSO_WM_TEMPLATE_INDEX" val="20228761"/>
  <p:tag name="KSO_WM_UNIT_LAYERLEVEL" val="1_1_1"/>
  <p:tag name="KSO_WM_TAG_VERSION" val="1.0"/>
  <p:tag name="KSO_WM_BEAUTIFY_FLAG" val="#wm#"/>
  <p:tag name="KSO_WM_UNIT_TYPE" val="l_h_i"/>
  <p:tag name="KSO_WM_UNIT_INDEX" val="1_1_3"/>
  <p:tag name="KSO_WM_UNIT_FILL_FORE_SCHEMECOLOR_INDEX_1_BRIGHTNESS" val="0"/>
  <p:tag name="KSO_WM_UNIT_FILL_FORE_SCHEMECOLOR_INDEX_1" val="5"/>
  <p:tag name="KSO_WM_UNIT_FILL_FORE_SCHEMECOLOR_INDEX_1_POS" val="0"/>
  <p:tag name="KSO_WM_UNIT_FILL_FORE_SCHEMECOLOR_INDEX_1_TRANS" val="0"/>
  <p:tag name="KSO_WM_UNIT_FILL_FORE_SCHEMECOLOR_INDEX_2_BRIGHTNESS" val="-0.25"/>
  <p:tag name="KSO_WM_UNIT_FILL_FORE_SCHEMECOLOR_INDEX_2" val="5"/>
  <p:tag name="KSO_WM_UNIT_FILL_FORE_SCHEMECOLOR_INDEX_2_POS" val="1"/>
  <p:tag name="KSO_WM_UNIT_FILL_FORE_SCHEMECOLOR_INDEX_2_TRANS" val="0"/>
  <p:tag name="KSO_WM_UNIT_FILL_GRADIENT_TYPE" val="0"/>
  <p:tag name="KSO_WM_UNIT_FILL_GRADIENT_ANGLE" val="130"/>
  <p:tag name="KSO_WM_UNIT_FILL_GRADIENT_DIRECTION" val="-2"/>
  <p:tag name="KSO_WM_UNIT_FILL_TYPE" val="3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55.xml><?xml version="1.0" encoding="utf-8"?>
<p:tagLst xmlns:p="http://schemas.openxmlformats.org/presentationml/2006/main">
  <p:tag name="KSO_WM_UNIT_SUBTYPE" val="a"/>
  <p:tag name="KSO_WM_UNIT_PRESET_TEXT" val="点击此处输入你的正文，文字是您思想的提炼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28761_7*l_h_f*1_1_1"/>
  <p:tag name="KSO_WM_TEMPLATE_CATEGORY" val="diagram"/>
  <p:tag name="KSO_WM_TEMPLATE_INDEX" val="20228761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0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28761_7*l_h_i*1_2_2"/>
  <p:tag name="KSO_WM_TEMPLATE_CATEGORY" val="diagram"/>
  <p:tag name="KSO_WM_TEMPLATE_INDEX" val="20228761"/>
  <p:tag name="KSO_WM_UNIT_LAYERLEVEL" val="1_1_1"/>
  <p:tag name="KSO_WM_TAG_VERSION" val="1.0"/>
  <p:tag name="KSO_WM_BEAUTIFY_FLAG" val="#wm#"/>
  <p:tag name="KSO_WM_UNIT_TYPE" val="l_h_i"/>
  <p:tag name="KSO_WM_UNIT_INDEX" val="1_2_2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28761_7*l_h_i*1_2_3"/>
  <p:tag name="KSO_WM_TEMPLATE_CATEGORY" val="diagram"/>
  <p:tag name="KSO_WM_TEMPLATE_INDEX" val="20228761"/>
  <p:tag name="KSO_WM_UNIT_LAYERLEVEL" val="1_1_1"/>
  <p:tag name="KSO_WM_TAG_VERSION" val="1.0"/>
  <p:tag name="KSO_WM_BEAUTIFY_FLAG" val="#wm#"/>
  <p:tag name="KSO_WM_UNIT_TYPE" val="l_h_i"/>
  <p:tag name="KSO_WM_UNIT_INDEX" val="1_2_3"/>
  <p:tag name="KSO_WM_UNIT_FILL_FORE_SCHEMECOLOR_INDEX_1_BRIGHTNESS" val="0"/>
  <p:tag name="KSO_WM_UNIT_FILL_FORE_SCHEMECOLOR_INDEX_1" val="6"/>
  <p:tag name="KSO_WM_UNIT_FILL_FORE_SCHEMECOLOR_INDEX_1_POS" val="0"/>
  <p:tag name="KSO_WM_UNIT_FILL_FORE_SCHEMECOLOR_INDEX_1_TRANS" val="0"/>
  <p:tag name="KSO_WM_UNIT_FILL_FORE_SCHEMECOLOR_INDEX_2_BRIGHTNESS" val="-0.25"/>
  <p:tag name="KSO_WM_UNIT_FILL_FORE_SCHEMECOLOR_INDEX_2" val="6"/>
  <p:tag name="KSO_WM_UNIT_FILL_FORE_SCHEMECOLOR_INDEX_2_POS" val="1"/>
  <p:tag name="KSO_WM_UNIT_FILL_FORE_SCHEMECOLOR_INDEX_2_TRANS" val="0"/>
  <p:tag name="KSO_WM_UNIT_FILL_GRADIENT_TYPE" val="0"/>
  <p:tag name="KSO_WM_UNIT_FILL_GRADIENT_ANGLE" val="130"/>
  <p:tag name="KSO_WM_UNIT_FILL_GRADIENT_DIRECTION" val="-2"/>
  <p:tag name="KSO_WM_UNIT_FILL_TYPE" val="3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58.xml><?xml version="1.0" encoding="utf-8"?>
<p:tagLst xmlns:p="http://schemas.openxmlformats.org/presentationml/2006/main">
  <p:tag name="KSO_WM_UNIT_SUBTYPE" val="a"/>
  <p:tag name="KSO_WM_UNIT_PRESET_TEXT" val="点击此处输入你的正文，文字是您思想的提炼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28761_7*l_h_f*1_2_1"/>
  <p:tag name="KSO_WM_TEMPLATE_CATEGORY" val="diagram"/>
  <p:tag name="KSO_WM_TEMPLATE_INDEX" val="20228761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0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28761_7*l_h_i*1_3_2"/>
  <p:tag name="KSO_WM_TEMPLATE_CATEGORY" val="diagram"/>
  <p:tag name="KSO_WM_TEMPLATE_INDEX" val="20228761"/>
  <p:tag name="KSO_WM_UNIT_LAYERLEVEL" val="1_1_1"/>
  <p:tag name="KSO_WM_TAG_VERSION" val="1.0"/>
  <p:tag name="KSO_WM_BEAUTIFY_FLAG" val="#wm#"/>
  <p:tag name="KSO_WM_UNIT_TYPE" val="l_h_i"/>
  <p:tag name="KSO_WM_UNIT_INDEX" val="1_3_2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6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_4*f*1"/>
  <p:tag name="KSO_WM_UNIT_LAYERLEVEL" val="1"/>
  <p:tag name="KSO_WM_TAG_VERSION" val="1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PRESET_TEXT" val="单击此处添加文本&#10;第二级&#10;第三级&#10;第四级&#10;第五级"/>
</p:tagLst>
</file>

<file path=ppt/tags/tag1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28761_7*l_h_i*1_3_3"/>
  <p:tag name="KSO_WM_TEMPLATE_CATEGORY" val="diagram"/>
  <p:tag name="KSO_WM_TEMPLATE_INDEX" val="20228761"/>
  <p:tag name="KSO_WM_UNIT_LAYERLEVEL" val="1_1_1"/>
  <p:tag name="KSO_WM_TAG_VERSION" val="1.0"/>
  <p:tag name="KSO_WM_BEAUTIFY_FLAG" val="#wm#"/>
  <p:tag name="KSO_WM_UNIT_TYPE" val="l_h_i"/>
  <p:tag name="KSO_WM_UNIT_INDEX" val="1_3_3"/>
  <p:tag name="KSO_WM_UNIT_FILL_FORE_SCHEMECOLOR_INDEX_1_BRIGHTNESS" val="0"/>
  <p:tag name="KSO_WM_UNIT_FILL_FORE_SCHEMECOLOR_INDEX_1" val="5"/>
  <p:tag name="KSO_WM_UNIT_FILL_FORE_SCHEMECOLOR_INDEX_1_POS" val="0"/>
  <p:tag name="KSO_WM_UNIT_FILL_FORE_SCHEMECOLOR_INDEX_1_TRANS" val="0"/>
  <p:tag name="KSO_WM_UNIT_FILL_FORE_SCHEMECOLOR_INDEX_2_BRIGHTNESS" val="-0.25"/>
  <p:tag name="KSO_WM_UNIT_FILL_FORE_SCHEMECOLOR_INDEX_2" val="5"/>
  <p:tag name="KSO_WM_UNIT_FILL_FORE_SCHEMECOLOR_INDEX_2_POS" val="1"/>
  <p:tag name="KSO_WM_UNIT_FILL_FORE_SCHEMECOLOR_INDEX_2_TRANS" val="0"/>
  <p:tag name="KSO_WM_UNIT_FILL_GRADIENT_TYPE" val="0"/>
  <p:tag name="KSO_WM_UNIT_FILL_GRADIENT_ANGLE" val="130"/>
  <p:tag name="KSO_WM_UNIT_FILL_GRADIENT_DIRECTION" val="-2"/>
  <p:tag name="KSO_WM_UNIT_FILL_TYPE" val="3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61.xml><?xml version="1.0" encoding="utf-8"?>
<p:tagLst xmlns:p="http://schemas.openxmlformats.org/presentationml/2006/main">
  <p:tag name="KSO_WM_UNIT_SUBTYPE" val="a"/>
  <p:tag name="KSO_WM_UNIT_PRESET_TEXT" val="点击此处输入你的正文，文字是您思想的提炼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28761_7*l_h_f*1_3_1"/>
  <p:tag name="KSO_WM_TEMPLATE_CATEGORY" val="diagram"/>
  <p:tag name="KSO_WM_TEMPLATE_INDEX" val="20228761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0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28761_7*l_h_i*1_5_2"/>
  <p:tag name="KSO_WM_TEMPLATE_CATEGORY" val="diagram"/>
  <p:tag name="KSO_WM_TEMPLATE_INDEX" val="20228761"/>
  <p:tag name="KSO_WM_UNIT_LAYERLEVEL" val="1_1_1"/>
  <p:tag name="KSO_WM_TAG_VERSION" val="1.0"/>
  <p:tag name="KSO_WM_BEAUTIFY_FLAG" val="#wm#"/>
  <p:tag name="KSO_WM_UNIT_TYPE" val="l_h_i"/>
  <p:tag name="KSO_WM_UNIT_INDEX" val="1_5_2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28761_7*l_h_i*1_5_3"/>
  <p:tag name="KSO_WM_TEMPLATE_CATEGORY" val="diagram"/>
  <p:tag name="KSO_WM_TEMPLATE_INDEX" val="20228761"/>
  <p:tag name="KSO_WM_UNIT_LAYERLEVEL" val="1_1_1"/>
  <p:tag name="KSO_WM_TAG_VERSION" val="1.0"/>
  <p:tag name="KSO_WM_BEAUTIFY_FLAG" val="#wm#"/>
  <p:tag name="KSO_WM_UNIT_TYPE" val="l_h_i"/>
  <p:tag name="KSO_WM_UNIT_INDEX" val="1_5_3"/>
  <p:tag name="KSO_WM_UNIT_FILL_FORE_SCHEMECOLOR_INDEX_1_BRIGHTNESS" val="0"/>
  <p:tag name="KSO_WM_UNIT_FILL_FORE_SCHEMECOLOR_INDEX_1" val="6"/>
  <p:tag name="KSO_WM_UNIT_FILL_FORE_SCHEMECOLOR_INDEX_1_POS" val="0"/>
  <p:tag name="KSO_WM_UNIT_FILL_FORE_SCHEMECOLOR_INDEX_1_TRANS" val="0"/>
  <p:tag name="KSO_WM_UNIT_FILL_FORE_SCHEMECOLOR_INDEX_2_BRIGHTNESS" val="-0.25"/>
  <p:tag name="KSO_WM_UNIT_FILL_FORE_SCHEMECOLOR_INDEX_2" val="6"/>
  <p:tag name="KSO_WM_UNIT_FILL_FORE_SCHEMECOLOR_INDEX_2_POS" val="1"/>
  <p:tag name="KSO_WM_UNIT_FILL_FORE_SCHEMECOLOR_INDEX_2_TRANS" val="0"/>
  <p:tag name="KSO_WM_UNIT_FILL_GRADIENT_TYPE" val="0"/>
  <p:tag name="KSO_WM_UNIT_FILL_GRADIENT_ANGLE" val="130"/>
  <p:tag name="KSO_WM_UNIT_FILL_GRADIENT_DIRECTION" val="-2"/>
  <p:tag name="KSO_WM_UNIT_FILL_TYPE" val="3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64.xml><?xml version="1.0" encoding="utf-8"?>
<p:tagLst xmlns:p="http://schemas.openxmlformats.org/presentationml/2006/main">
  <p:tag name="KSO_WM_UNIT_SUBTYPE" val="a"/>
  <p:tag name="KSO_WM_UNIT_PRESET_TEXT" val="点击此处输入你的正文，文字是您思想的提炼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5_1"/>
  <p:tag name="KSO_WM_UNIT_ID" val="diagram20228761_7*l_h_f*1_5_1"/>
  <p:tag name="KSO_WM_TEMPLATE_CATEGORY" val="diagram"/>
  <p:tag name="KSO_WM_TEMPLATE_INDEX" val="20228761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0"/>
</p:tagLst>
</file>

<file path=ppt/tags/tag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28761_7*l_h_i*1_6_2"/>
  <p:tag name="KSO_WM_TEMPLATE_CATEGORY" val="diagram"/>
  <p:tag name="KSO_WM_TEMPLATE_INDEX" val="20228761"/>
  <p:tag name="KSO_WM_UNIT_LAYERLEVEL" val="1_1_1"/>
  <p:tag name="KSO_WM_TAG_VERSION" val="1.0"/>
  <p:tag name="KSO_WM_BEAUTIFY_FLAG" val="#wm#"/>
  <p:tag name="KSO_WM_UNIT_TYPE" val="l_h_i"/>
  <p:tag name="KSO_WM_UNIT_INDEX" val="1_6_2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28761_7*l_h_i*1_6_3"/>
  <p:tag name="KSO_WM_TEMPLATE_CATEGORY" val="diagram"/>
  <p:tag name="KSO_WM_TEMPLATE_INDEX" val="20228761"/>
  <p:tag name="KSO_WM_UNIT_LAYERLEVEL" val="1_1_1"/>
  <p:tag name="KSO_WM_TAG_VERSION" val="1.0"/>
  <p:tag name="KSO_WM_BEAUTIFY_FLAG" val="#wm#"/>
  <p:tag name="KSO_WM_UNIT_TYPE" val="l_h_i"/>
  <p:tag name="KSO_WM_UNIT_INDEX" val="1_6_3"/>
  <p:tag name="KSO_WM_UNIT_FILL_FORE_SCHEMECOLOR_INDEX_1_BRIGHTNESS" val="0"/>
  <p:tag name="KSO_WM_UNIT_FILL_FORE_SCHEMECOLOR_INDEX_1" val="5"/>
  <p:tag name="KSO_WM_UNIT_FILL_FORE_SCHEMECOLOR_INDEX_1_POS" val="0"/>
  <p:tag name="KSO_WM_UNIT_FILL_FORE_SCHEMECOLOR_INDEX_1_TRANS" val="0"/>
  <p:tag name="KSO_WM_UNIT_FILL_FORE_SCHEMECOLOR_INDEX_2_BRIGHTNESS" val="-0.25"/>
  <p:tag name="KSO_WM_UNIT_FILL_FORE_SCHEMECOLOR_INDEX_2" val="5"/>
  <p:tag name="KSO_WM_UNIT_FILL_FORE_SCHEMECOLOR_INDEX_2_POS" val="1"/>
  <p:tag name="KSO_WM_UNIT_FILL_FORE_SCHEMECOLOR_INDEX_2_TRANS" val="0"/>
  <p:tag name="KSO_WM_UNIT_FILL_GRADIENT_TYPE" val="0"/>
  <p:tag name="KSO_WM_UNIT_FILL_GRADIENT_ANGLE" val="130"/>
  <p:tag name="KSO_WM_UNIT_FILL_GRADIENT_DIRECTION" val="-2"/>
  <p:tag name="KSO_WM_UNIT_FILL_TYPE" val="3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67.xml><?xml version="1.0" encoding="utf-8"?>
<p:tagLst xmlns:p="http://schemas.openxmlformats.org/presentationml/2006/main">
  <p:tag name="KSO_WM_UNIT_SUBTYPE" val="a"/>
  <p:tag name="KSO_WM_UNIT_PRESET_TEXT" val="点击此处输入你的正文，文字是您思想的提炼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6_1"/>
  <p:tag name="KSO_WM_UNIT_ID" val="diagram20228761_7*l_h_f*1_6_1"/>
  <p:tag name="KSO_WM_TEMPLATE_CATEGORY" val="diagram"/>
  <p:tag name="KSO_WM_TEMPLATE_INDEX" val="20228761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0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28761_7*l_h_i*1_7_2"/>
  <p:tag name="KSO_WM_TEMPLATE_CATEGORY" val="diagram"/>
  <p:tag name="KSO_WM_TEMPLATE_INDEX" val="20228761"/>
  <p:tag name="KSO_WM_UNIT_LAYERLEVEL" val="1_1_1"/>
  <p:tag name="KSO_WM_TAG_VERSION" val="1.0"/>
  <p:tag name="KSO_WM_BEAUTIFY_FLAG" val="#wm#"/>
  <p:tag name="KSO_WM_UNIT_TYPE" val="l_h_i"/>
  <p:tag name="KSO_WM_UNIT_INDEX" val="1_7_2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28761_7*l_h_i*1_7_3"/>
  <p:tag name="KSO_WM_TEMPLATE_CATEGORY" val="diagram"/>
  <p:tag name="KSO_WM_TEMPLATE_INDEX" val="20228761"/>
  <p:tag name="KSO_WM_UNIT_LAYERLEVEL" val="1_1_1"/>
  <p:tag name="KSO_WM_TAG_VERSION" val="1.0"/>
  <p:tag name="KSO_WM_BEAUTIFY_FLAG" val="#wm#"/>
  <p:tag name="KSO_WM_UNIT_TYPE" val="l_h_i"/>
  <p:tag name="KSO_WM_UNIT_INDEX" val="1_7_3"/>
  <p:tag name="KSO_WM_UNIT_FILL_FORE_SCHEMECOLOR_INDEX_1_BRIGHTNESS" val="0"/>
  <p:tag name="KSO_WM_UNIT_FILL_FORE_SCHEMECOLOR_INDEX_1" val="6"/>
  <p:tag name="KSO_WM_UNIT_FILL_FORE_SCHEMECOLOR_INDEX_1_POS" val="0"/>
  <p:tag name="KSO_WM_UNIT_FILL_FORE_SCHEMECOLOR_INDEX_1_TRANS" val="0"/>
  <p:tag name="KSO_WM_UNIT_FILL_FORE_SCHEMECOLOR_INDEX_2_BRIGHTNESS" val="-0.25"/>
  <p:tag name="KSO_WM_UNIT_FILL_FORE_SCHEMECOLOR_INDEX_2" val="6"/>
  <p:tag name="KSO_WM_UNIT_FILL_FORE_SCHEMECOLOR_INDEX_2_POS" val="1"/>
  <p:tag name="KSO_WM_UNIT_FILL_FORE_SCHEMECOLOR_INDEX_2_TRANS" val="0"/>
  <p:tag name="KSO_WM_UNIT_FILL_GRADIENT_TYPE" val="0"/>
  <p:tag name="KSO_WM_UNIT_FILL_GRADIENT_ANGLE" val="130"/>
  <p:tag name="KSO_WM_UNIT_FILL_GRADIENT_DIRECTION" val="-2"/>
  <p:tag name="KSO_WM_UNIT_FILL_TYPE" val="3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7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2"/>
  <p:tag name="KSO_WM_UNIT_ID" val="_4*f*2"/>
  <p:tag name="KSO_WM_UNIT_LAYERLEVEL" val="1"/>
  <p:tag name="KSO_WM_TAG_VERSION" val="1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PRESET_TEXT" val="单击此处添加文本&#10;第二级&#10;第三级&#10;第四级&#10;第五级"/>
</p:tagLst>
</file>

<file path=ppt/tags/tag170.xml><?xml version="1.0" encoding="utf-8"?>
<p:tagLst xmlns:p="http://schemas.openxmlformats.org/presentationml/2006/main">
  <p:tag name="KSO_WM_UNIT_SUBTYPE" val="a"/>
  <p:tag name="KSO_WM_UNIT_PRESET_TEXT" val="点击此处输入你的正文，文字是您思想的提炼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7_1"/>
  <p:tag name="KSO_WM_UNIT_ID" val="diagram20228761_7*l_h_f*1_7_1"/>
  <p:tag name="KSO_WM_TEMPLATE_CATEGORY" val="diagram"/>
  <p:tag name="KSO_WM_TEMPLATE_INDEX" val="20228761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0"/>
</p:tagLst>
</file>

<file path=ppt/tags/tag171.xml><?xml version="1.0" encoding="utf-8"?>
<p:tagLst xmlns:p="http://schemas.openxmlformats.org/presentationml/2006/main">
  <p:tag name="KSO_WM_SLIDE_ID" val="diagram20220059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30913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3-09-24T22:24:07&quot;,&quot;maxSize&quot;:{&quot;size1&quot;:22.2},&quot;minSize&quot;:{&quot;size1&quot;:13.5},&quot;normalSize&quot;:{&quot;size1&quot;:13.5},&quot;subLayout&quot;:[{&quot;id&quot;:&quot;2023-09-24T22:24:07&quot;,&quot;margin&quot;:{&quot;bottom&quot;:0.025999998673796654,&quot;left&quot;:2.117000102996826,&quot;right&quot;:1.2699999809265137,&quot;top&quot;:0.4230000376701355},&quot;type&quot;:0},{&quot;id&quot;:&quot;2023-09-24T22:24:07&quot;,&quot;margin&quot;:{&quot;bottom&quot;:0.847000002861023,&quot;left&quot;:1.2790000438690186,&quot;right&quot;:1.2609999179840088,&quot;top&quot;:0.3970000147819519},&quot;type&quot;:0}],&quot;type&quot;:0}"/>
  <p:tag name="KSO_WM_SLIDE_RATIO" val="1.777778"/>
  <p:tag name="KSO_WM_SLIDE_BACKGROUND" val="[&quot;general&quot;]"/>
  <p:tag name="KSO_WM_SLIDE_BACKGROUND_TYPE" val="general"/>
</p:tagLst>
</file>

<file path=ppt/tags/tag172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UNIT_TYPE" val="i"/>
  <p:tag name="KSO_WM_UNIT_INDEX" val="1"/>
  <p:tag name="KSO_WM_SLIDE_BACKGROUND_TYPE" val="general"/>
</p:tagLst>
</file>

<file path=ppt/tags/tag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a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简约上下导航版"/>
  <p:tag name="KSO_WM_UNIT_NOCLEAR" val="0"/>
  <p:tag name="KSO_WM_UNIT_VALUE" val="27"/>
  <p:tag name="KSO_WM_UNIT_TYPE" val="a"/>
  <p:tag name="KSO_WM_UNIT_INDEX" val="1"/>
  <p:tag name="KSO_WM_UNIT_BLOCK" val="0"/>
  <p:tag name="KSO_WM_UNIT_SM_LIMIT_TYPE" val="2"/>
  <p:tag name="KSO_WM_UNIT_DEC_AREA_ID" val="e98b3a31ebe84ee79486e9f4651df90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.15"/>
  <p:tag name="KSO_WM_UNIT_TEXT_FILL_FORE_SCHEMECOLOR_INDEX" val="13"/>
  <p:tag name="KSO_WM_UNIT_TEXT_FILL_TYPE" val="1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i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4"/>
  <p:tag name="KSO_WM_UNIT_DEC_AREA_ID" val="676342c3ba794cb88f6857f432bf3175"/>
  <p:tag name="KSO_WM_UNIT_DECORATE_INFO" val="{&quot;ReferentInfo&quot;:{&quot;Id&quot;:&quot;e98b3a31ebe84ee79486e9f4651df90b&quot;,&quot;X&quot;:{&quot;Pos&quot;:0},&quot;Y&quot;:{&quot;Pos&quot;:1}},&quot;DecorateInfoX&quot;:{&quot;Pos&quot;:2,&quot;IsAbs&quot;:true},&quot;DecorateInfoY&quot;:{&quot;Pos&quot;:1,&quot;IsAbs&quot;:true},&quot;DecorateInfoW&quot;:{&quot;IsAbs&quot;:true},&quot;DecorateInfoH&quot;:{&quot;IsAbs&quot;:false},&quot;whChangeMode&quot;:0}"/>
  <p:tag name="KSO_WM_UNIT_LINE_FORE_SCHEMECOLOR_INDEX_BRIGHTNESS" val="0"/>
  <p:tag name="KSO_WM_UNIT_LINE_FORE_SCHEMECOLOR_INDEX" val="5"/>
  <p:tag name="KSO_WM_UNIT_LINE_FILL_TYPE" val="2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28776_3*l_h_i*1_1_1"/>
  <p:tag name="KSO_WM_TEMPLATE_CATEGORY" val="diagram"/>
  <p:tag name="KSO_WM_TEMPLATE_INDEX" val="20228776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28776_3*l_h_i*1_1_3"/>
  <p:tag name="KSO_WM_TEMPLATE_CATEGORY" val="diagram"/>
  <p:tag name="KSO_WM_TEMPLATE_INDEX" val="20228776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14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77.xml><?xml version="1.0" encoding="utf-8"?>
<p:tagLst xmlns:p="http://schemas.openxmlformats.org/presentationml/2006/main">
  <p:tag name="KSO_WM_UNIT_SUBTYPE" val="a"/>
  <p:tag name="KSO_WM_UNIT_PRESET_TEXT" val="点击此处添加正文，文字是您思想的提炼，为了演示发布的良好效果，请言简意赅的阐述您的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28776_3*l_h_f*1_1_1"/>
  <p:tag name="KSO_WM_TEMPLATE_CATEGORY" val="diagram"/>
  <p:tag name="KSO_WM_TEMPLATE_INDEX" val="20228776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UNIT_USESOURCEFORMAT_APPLY" val="0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2"/>
  <p:tag name="KSO_WM_UNIT_ID" val="diagram20228776_3*l_h_i*1_1_2"/>
  <p:tag name="KSO_WM_TEMPLATE_CATEGORY" val="diagram"/>
  <p:tag name="KSO_WM_TEMPLATE_INDEX" val="20228776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28776_3*l_h_i*1_2_1"/>
  <p:tag name="KSO_WM_TEMPLATE_CATEGORY" val="diagram"/>
  <p:tag name="KSO_WM_TEMPLATE_INDEX" val="20228776"/>
  <p:tag name="KSO_WM_UNIT_LAYERLEVEL" val="1_1_1"/>
  <p:tag name="KSO_WM_TAG_VERSION" val="1.0"/>
  <p:tag name="KSO_WM_BEAUTIFY_FLAG" val="#wm#"/>
  <p:tag name="KSO_WM_UNIT_FILL_FORE_SCHEMECOLOR_INDEX_BRIGHTNESS" val="-0.25"/>
  <p:tag name="KSO_WM_UNIT_FILL_FORE_SCHEMECOLOR_INDEX" val="14"/>
  <p:tag name="KSO_WM_UNIT_FILL_TYPE" val="1"/>
  <p:tag name="KSO_WM_UNIT_LINE_FORE_SCHEMECOLOR_INDEX_BRIGHTNESS" val="-0.25"/>
  <p:tag name="KSO_WM_UNIT_LINE_FORE_SCHEMECOLOR_INDEX" val="14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8.xml><?xml version="1.0" encoding="utf-8"?>
<p:tagLst xmlns:p="http://schemas.openxmlformats.org/presentationml/2006/main">
  <p:tag name="KSO_WM_UNIT_ISCONTENTSTITLE" val="0"/>
  <p:tag name="KSO_WM_UNIT_ISNUMDGMTITLE" val="0"/>
  <p:tag name="KSO_WM_UNIT_PRESET_TEXT" val="正文页-预设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4*a*1"/>
  <p:tag name="KSO_WM_UNIT_LAYERLEVEL" val="1"/>
  <p:tag name="KSO_WM_TAG_VERSION" val="1.0"/>
  <p:tag name="KSO_WM_BEAUTIFY_FLAG" val="#wm#"/>
  <p:tag name="KSO_WM_UNIT_CONTENT_GROUP_TYPE" val="titlestyle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20228776_3*l_h_i*1_2_3"/>
  <p:tag name="KSO_WM_TEMPLATE_CATEGORY" val="diagram"/>
  <p:tag name="KSO_WM_TEMPLATE_INDEX" val="20228776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14"/>
  <p:tag name="KSO_WM_UNIT_FILL_TYPE" val="1"/>
  <p:tag name="KSO_WM_UNIT_LINE_FORE_SCHEMECOLOR_INDEX_BRIGHTNESS" val="-0.25"/>
  <p:tag name="KSO_WM_UNIT_LINE_FORE_SCHEMECOLOR_INDEX" val="14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81.xml><?xml version="1.0" encoding="utf-8"?>
<p:tagLst xmlns:p="http://schemas.openxmlformats.org/presentationml/2006/main">
  <p:tag name="KSO_WM_UNIT_SUBTYPE" val="a"/>
  <p:tag name="KSO_WM_UNIT_PRESET_TEXT" val="点击此处添加正文，文字是您思想的提炼，为了演示发布的良好效果，请言简意赅的阐述您的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28776_3*l_h_f*1_2_1"/>
  <p:tag name="KSO_WM_TEMPLATE_CATEGORY" val="diagram"/>
  <p:tag name="KSO_WM_TEMPLATE_INDEX" val="20228776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UNIT_USESOURCEFORMAT_APPLY" val="0"/>
</p:tagLst>
</file>

<file path=ppt/tags/tag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2"/>
  <p:tag name="KSO_WM_UNIT_ID" val="diagram20228776_3*l_h_i*1_2_2"/>
  <p:tag name="KSO_WM_TEMPLATE_CATEGORY" val="diagram"/>
  <p:tag name="KSO_WM_TEMPLATE_INDEX" val="20228776"/>
  <p:tag name="KSO_WM_UNIT_LAYERLEVEL" val="1_1_1"/>
  <p:tag name="KSO_WM_TAG_VERSION" val="1.0"/>
  <p:tag name="KSO_WM_BEAUTIFY_FLAG" val="#wm#"/>
  <p:tag name="KSO_WM_UNIT_FILL_FORE_SCHEMECOLOR_INDEX_BRIGHTNESS" val="-0.25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28776_3*l_h_i*1_3_1"/>
  <p:tag name="KSO_WM_TEMPLATE_CATEGORY" val="diagram"/>
  <p:tag name="KSO_WM_TEMPLATE_INDEX" val="20228776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diagram20228776_3*l_h_i*1_3_3"/>
  <p:tag name="KSO_WM_TEMPLATE_CATEGORY" val="diagram"/>
  <p:tag name="KSO_WM_TEMPLATE_INDEX" val="20228776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14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85.xml><?xml version="1.0" encoding="utf-8"?>
<p:tagLst xmlns:p="http://schemas.openxmlformats.org/presentationml/2006/main">
  <p:tag name="KSO_WM_UNIT_SUBTYPE" val="a"/>
  <p:tag name="KSO_WM_UNIT_PRESET_TEXT" val="点击此处添加正文，文字是您思想的提炼，为了演示发布的良好效果，请言简意赅的阐述您的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28776_3*l_h_f*1_3_1"/>
  <p:tag name="KSO_WM_TEMPLATE_CATEGORY" val="diagram"/>
  <p:tag name="KSO_WM_TEMPLATE_INDEX" val="20228776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UNIT_USESOURCEFORMAT_APPLY" val="0"/>
</p:tagLst>
</file>

<file path=ppt/tags/tag1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2"/>
  <p:tag name="KSO_WM_UNIT_ID" val="diagram20228776_3*l_h_i*1_3_2"/>
  <p:tag name="KSO_WM_TEMPLATE_CATEGORY" val="diagram"/>
  <p:tag name="KSO_WM_TEMPLATE_INDEX" val="20228776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56_1_1"/>
  <p:tag name="KSO_WM_UNIT_ID" val="diagram20228776_3*l_h_i*156_1_1"/>
  <p:tag name="KSO_WM_TEMPLATE_CATEGORY" val="diagram"/>
  <p:tag name="KSO_WM_TEMPLATE_INDEX" val="20228776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56_1_3"/>
  <p:tag name="KSO_WM_UNIT_ID" val="diagram20228776_3*l_h_i*156_1_3"/>
  <p:tag name="KSO_WM_TEMPLATE_CATEGORY" val="diagram"/>
  <p:tag name="KSO_WM_TEMPLATE_INDEX" val="20228776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14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89.xml><?xml version="1.0" encoding="utf-8"?>
<p:tagLst xmlns:p="http://schemas.openxmlformats.org/presentationml/2006/main">
  <p:tag name="KSO_WM_UNIT_SUBTYPE" val="a"/>
  <p:tag name="KSO_WM_UNIT_PRESET_TEXT" val="点击此处添加正文，文字是您思想的提炼，为了演示发布的良好效果，请言简意赅的阐述您的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56_1_1"/>
  <p:tag name="KSO_WM_UNIT_ID" val="diagram20228776_3*l_h_f*156_1_1"/>
  <p:tag name="KSO_WM_TEMPLATE_CATEGORY" val="diagram"/>
  <p:tag name="KSO_WM_TEMPLATE_INDEX" val="20228776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UNIT_USESOURCEFORMAT_APPLY" val="0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56_1_2"/>
  <p:tag name="KSO_WM_UNIT_ID" val="diagram20228776_3*l_h_i*156_1_2"/>
  <p:tag name="KSO_WM_TEMPLATE_CATEGORY" val="diagram"/>
  <p:tag name="KSO_WM_TEMPLATE_INDEX" val="20228776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56_2_1"/>
  <p:tag name="KSO_WM_UNIT_ID" val="diagram20228776_3*l_h_i*156_2_1"/>
  <p:tag name="KSO_WM_TEMPLATE_CATEGORY" val="diagram"/>
  <p:tag name="KSO_WM_TEMPLATE_INDEX" val="20228776"/>
  <p:tag name="KSO_WM_UNIT_LAYERLEVEL" val="1_1_1"/>
  <p:tag name="KSO_WM_TAG_VERSION" val="1.0"/>
  <p:tag name="KSO_WM_BEAUTIFY_FLAG" val="#wm#"/>
  <p:tag name="KSO_WM_UNIT_FILL_FORE_SCHEMECOLOR_INDEX_BRIGHTNESS" val="-0.25"/>
  <p:tag name="KSO_WM_UNIT_FILL_FORE_SCHEMECOLOR_INDEX" val="14"/>
  <p:tag name="KSO_WM_UNIT_FILL_TYPE" val="1"/>
  <p:tag name="KSO_WM_UNIT_LINE_FORE_SCHEMECOLOR_INDEX_BRIGHTNESS" val="-0.25"/>
  <p:tag name="KSO_WM_UNIT_LINE_FORE_SCHEMECOLOR_INDEX" val="14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56_2_3"/>
  <p:tag name="KSO_WM_UNIT_ID" val="diagram20228776_3*l_h_i*156_2_3"/>
  <p:tag name="KSO_WM_TEMPLATE_CATEGORY" val="diagram"/>
  <p:tag name="KSO_WM_TEMPLATE_INDEX" val="20228776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14"/>
  <p:tag name="KSO_WM_UNIT_FILL_TYPE" val="1"/>
  <p:tag name="KSO_WM_UNIT_LINE_FORE_SCHEMECOLOR_INDEX_BRIGHTNESS" val="-0.25"/>
  <p:tag name="KSO_WM_UNIT_LINE_FORE_SCHEMECOLOR_INDEX" val="14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93.xml><?xml version="1.0" encoding="utf-8"?>
<p:tagLst xmlns:p="http://schemas.openxmlformats.org/presentationml/2006/main">
  <p:tag name="KSO_WM_UNIT_SUBTYPE" val="a"/>
  <p:tag name="KSO_WM_UNIT_PRESET_TEXT" val="点击此处添加正文，文字是您思想的提炼，为了演示发布的良好效果，请言简意赅的阐述您的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56_2_1"/>
  <p:tag name="KSO_WM_UNIT_ID" val="diagram20228776_3*l_h_f*156_2_1"/>
  <p:tag name="KSO_WM_TEMPLATE_CATEGORY" val="diagram"/>
  <p:tag name="KSO_WM_TEMPLATE_INDEX" val="20228776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UNIT_USESOURCEFORMAT_APPLY" val="0"/>
</p:tagLst>
</file>

<file path=ppt/tags/tag1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56_2_2"/>
  <p:tag name="KSO_WM_UNIT_ID" val="diagram20228776_3*l_h_i*156_2_2"/>
  <p:tag name="KSO_WM_TEMPLATE_CATEGORY" val="diagram"/>
  <p:tag name="KSO_WM_TEMPLATE_INDEX" val="20228776"/>
  <p:tag name="KSO_WM_UNIT_LAYERLEVEL" val="1_1_1"/>
  <p:tag name="KSO_WM_TAG_VERSION" val="1.0"/>
  <p:tag name="KSO_WM_BEAUTIFY_FLAG" val="#wm#"/>
  <p:tag name="KSO_WM_UNIT_FILL_FORE_SCHEMECOLOR_INDEX_BRIGHTNESS" val="-0.25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56_3_1"/>
  <p:tag name="KSO_WM_UNIT_ID" val="diagram20228776_3*l_h_i*156_3_1"/>
  <p:tag name="KSO_WM_TEMPLATE_CATEGORY" val="diagram"/>
  <p:tag name="KSO_WM_TEMPLATE_INDEX" val="20228776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56_3_3"/>
  <p:tag name="KSO_WM_UNIT_ID" val="diagram20228776_3*l_h_i*156_3_3"/>
  <p:tag name="KSO_WM_TEMPLATE_CATEGORY" val="diagram"/>
  <p:tag name="KSO_WM_TEMPLATE_INDEX" val="20228776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14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97.xml><?xml version="1.0" encoding="utf-8"?>
<p:tagLst xmlns:p="http://schemas.openxmlformats.org/presentationml/2006/main">
  <p:tag name="KSO_WM_UNIT_SUBTYPE" val="a"/>
  <p:tag name="KSO_WM_UNIT_PRESET_TEXT" val="点击此处添加正文，文字是您思想的提炼，为了演示发布的良好效果，请言简意赅的阐述您的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56_3_1"/>
  <p:tag name="KSO_WM_UNIT_ID" val="diagram20228776_3*l_h_f*156_3_1"/>
  <p:tag name="KSO_WM_TEMPLATE_CATEGORY" val="diagram"/>
  <p:tag name="KSO_WM_TEMPLATE_INDEX" val="20228776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UNIT_USESOURCEFORMAT_APPLY" val="0"/>
</p:tagLst>
</file>

<file path=ppt/tags/tag1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56_3_2"/>
  <p:tag name="KSO_WM_UNIT_ID" val="diagram20228776_3*l_h_i*156_3_2"/>
  <p:tag name="KSO_WM_TEMPLATE_CATEGORY" val="diagram"/>
  <p:tag name="KSO_WM_TEMPLATE_INDEX" val="20228776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56_4_1"/>
  <p:tag name="KSO_WM_UNIT_ID" val="diagram20228776_3*l_h_i*156_4_1"/>
  <p:tag name="KSO_WM_TEMPLATE_CATEGORY" val="diagram"/>
  <p:tag name="KSO_WM_TEMPLATE_INDEX" val="20228776"/>
  <p:tag name="KSO_WM_UNIT_LAYERLEVEL" val="1_1_1"/>
  <p:tag name="KSO_WM_TAG_VERSION" val="1.0"/>
  <p:tag name="KSO_WM_BEAUTIFY_FLAG" val="#wm#"/>
  <p:tag name="KSO_WM_UNIT_FILL_FORE_SCHEMECOLOR_INDEX_BRIGHTNESS" val="-0.25"/>
  <p:tag name="KSO_WM_UNIT_FILL_FORE_SCHEMECOLOR_INDEX" val="14"/>
  <p:tag name="KSO_WM_UNIT_FILL_TYPE" val="1"/>
  <p:tag name="KSO_WM_UNIT_LINE_FORE_SCHEMECOLOR_INDEX_BRIGHTNESS" val="-0.25"/>
  <p:tag name="KSO_WM_UNIT_LINE_FORE_SCHEMECOLOR_INDEX" val="14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2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3*i*2"/>
  <p:tag name="KSO_WM_UNIT_LAYERLEVEL" val="1"/>
  <p:tag name="KSO_WM_TAG_VERSION" val="1.0"/>
  <p:tag name="KSO_WM_UNIT_TYPE" val="i"/>
  <p:tag name="KSO_WM_UNIT_INDEX" val="2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56_4_3"/>
  <p:tag name="KSO_WM_UNIT_ID" val="diagram20228776_3*l_h_i*156_4_3"/>
  <p:tag name="KSO_WM_TEMPLATE_CATEGORY" val="diagram"/>
  <p:tag name="KSO_WM_TEMPLATE_INDEX" val="20228776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14"/>
  <p:tag name="KSO_WM_UNIT_FILL_TYPE" val="1"/>
  <p:tag name="KSO_WM_UNIT_LINE_FORE_SCHEMECOLOR_INDEX_BRIGHTNESS" val="-0.25"/>
  <p:tag name="KSO_WM_UNIT_LINE_FORE_SCHEMECOLOR_INDEX" val="14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201.xml><?xml version="1.0" encoding="utf-8"?>
<p:tagLst xmlns:p="http://schemas.openxmlformats.org/presentationml/2006/main">
  <p:tag name="KSO_WM_UNIT_SUBTYPE" val="a"/>
  <p:tag name="KSO_WM_UNIT_PRESET_TEXT" val="点击此处添加正文，文字是您思想的提炼，为了演示发布的良好效果，请言简意赅的阐述您的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56_4_1"/>
  <p:tag name="KSO_WM_UNIT_ID" val="diagram20228776_3*l_h_f*156_4_1"/>
  <p:tag name="KSO_WM_TEMPLATE_CATEGORY" val="diagram"/>
  <p:tag name="KSO_WM_TEMPLATE_INDEX" val="20228776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UNIT_USESOURCEFORMAT_APPLY" val="0"/>
</p:tagLst>
</file>

<file path=ppt/tags/tag2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56_4_2"/>
  <p:tag name="KSO_WM_UNIT_ID" val="diagram20228776_3*l_h_i*156_4_2"/>
  <p:tag name="KSO_WM_TEMPLATE_CATEGORY" val="diagram"/>
  <p:tag name="KSO_WM_TEMPLATE_INDEX" val="20228776"/>
  <p:tag name="KSO_WM_UNIT_LAYERLEVEL" val="1_1_1"/>
  <p:tag name="KSO_WM_TAG_VERSION" val="1.0"/>
  <p:tag name="KSO_WM_BEAUTIFY_FLAG" val="#wm#"/>
  <p:tag name="KSO_WM_UNIT_FILL_FORE_SCHEMECOLOR_INDEX_BRIGHTNESS" val="-0.25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203.xml><?xml version="1.0" encoding="utf-8"?>
<p:tagLst xmlns:p="http://schemas.openxmlformats.org/presentationml/2006/main">
  <p:tag name="KSO_WM_SLIDE_ID" val="diagram20220059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30913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3-09-24T22:24:04&quot;,&quot;maxSize&quot;:{&quot;size1&quot;:22.2},&quot;minSize&quot;:{&quot;size1&quot;:13.5},&quot;normalSize&quot;:{&quot;size1&quot;:13.5},&quot;subLayout&quot;:[{&quot;id&quot;:&quot;2023-09-24T22:24:04&quot;,&quot;margin&quot;:{&quot;bottom&quot;:0.025999998673796654,&quot;left&quot;:2.117000102996826,&quot;right&quot;:1.2699999809265137,&quot;top&quot;:0.4230000376701355},&quot;type&quot;:0},{&quot;id&quot;:&quot;2023-09-24T22:24:04&quot;,&quot;margin&quot;:{&quot;bottom&quot;:0.847000002861023,&quot;left&quot;:1.2790000438690186,&quot;right&quot;:1.2609999179840088,&quot;top&quot;:0.3970000147819519},&quot;type&quot;:0}],&quot;type&quot;:0}"/>
  <p:tag name="KSO_WM_SLIDE_RATIO" val="1.777778"/>
  <p:tag name="KSO_WM_SLIDE_BACKGROUND" val="[&quot;general&quot;]"/>
  <p:tag name="KSO_WM_SLIDE_BACKGROUND_TYPE" val="general"/>
</p:tagLst>
</file>

<file path=ppt/tags/tag204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UNIT_TYPE" val="i"/>
  <p:tag name="KSO_WM_UNIT_INDEX" val="1"/>
  <p:tag name="KSO_WM_SLIDE_BACKGROUND_TYPE" val="general"/>
</p:tagLst>
</file>

<file path=ppt/tags/tag2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a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简约上下导航版"/>
  <p:tag name="KSO_WM_UNIT_NOCLEAR" val="0"/>
  <p:tag name="KSO_WM_UNIT_VALUE" val="27"/>
  <p:tag name="KSO_WM_UNIT_TYPE" val="a"/>
  <p:tag name="KSO_WM_UNIT_INDEX" val="1"/>
  <p:tag name="KSO_WM_UNIT_BLOCK" val="0"/>
  <p:tag name="KSO_WM_UNIT_SM_LIMIT_TYPE" val="2"/>
  <p:tag name="KSO_WM_UNIT_DEC_AREA_ID" val="e98b3a31ebe84ee79486e9f4651df90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.15"/>
  <p:tag name="KSO_WM_UNIT_TEXT_FILL_FORE_SCHEMECOLOR_INDEX" val="13"/>
  <p:tag name="KSO_WM_UNIT_TEXT_FILL_TYPE" val="1"/>
</p:tagLst>
</file>

<file path=ppt/tags/tag2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i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4"/>
  <p:tag name="KSO_WM_UNIT_DEC_AREA_ID" val="676342c3ba794cb88f6857f432bf3175"/>
  <p:tag name="KSO_WM_UNIT_DECORATE_INFO" val="{&quot;ReferentInfo&quot;:{&quot;Id&quot;:&quot;e98b3a31ebe84ee79486e9f4651df90b&quot;,&quot;X&quot;:{&quot;Pos&quot;:0},&quot;Y&quot;:{&quot;Pos&quot;:1}},&quot;DecorateInfoX&quot;:{&quot;Pos&quot;:2,&quot;IsAbs&quot;:true},&quot;DecorateInfoY&quot;:{&quot;Pos&quot;:1,&quot;IsAbs&quot;:true},&quot;DecorateInfoW&quot;:{&quot;IsAbs&quot;:true},&quot;DecorateInfoH&quot;:{&quot;IsAbs&quot;:false},&quot;whChangeMode&quot;:0}"/>
  <p:tag name="KSO_WM_UNIT_LINE_FORE_SCHEMECOLOR_INDEX_BRIGHTNESS" val="0"/>
  <p:tag name="KSO_WM_UNIT_LINE_FORE_SCHEMECOLOR_INDEX" val="5"/>
  <p:tag name="KSO_WM_UNIT_LINE_FILL_TYPE" val="2"/>
</p:tagLst>
</file>

<file path=ppt/tags/tag207.xml><?xml version="1.0" encoding="utf-8"?>
<p:tagLst xmlns:p="http://schemas.openxmlformats.org/presentationml/2006/main">
  <p:tag name="KSO_WM_SLIDE_ID" val="diagram20220059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30913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3-09-24T22:24:06&quot;,&quot;maxSize&quot;:{&quot;size1&quot;:22.2},&quot;minSize&quot;:{&quot;size1&quot;:13.5},&quot;normalSize&quot;:{&quot;size1&quot;:13.5},&quot;subLayout&quot;:[{&quot;id&quot;:&quot;2023-09-24T22:24:06&quot;,&quot;margin&quot;:{&quot;bottom&quot;:0.025999998673796654,&quot;left&quot;:2.117000102996826,&quot;right&quot;:1.2699999809265137,&quot;top&quot;:0.4230000376701355},&quot;type&quot;:0},{&quot;id&quot;:&quot;2023-09-24T22:24:06&quot;,&quot;margin&quot;:{&quot;bottom&quot;:0.847000002861023,&quot;left&quot;:1.2790000438690186,&quot;right&quot;:1.2609999179840088,&quot;top&quot;:0.3970000147819519},&quot;type&quot;:0}],&quot;type&quot;:0}"/>
  <p:tag name="KSO_WM_SLIDE_RATIO" val="1.777778"/>
  <p:tag name="KSO_WM_SLIDE_BACKGROUND" val="[&quot;general&quot;]"/>
  <p:tag name="KSO_WM_SLIDE_BACKGROUND_TYPE" val="general"/>
</p:tagLst>
</file>

<file path=ppt/tags/tag208.xml><?xml version="1.0" encoding="utf-8"?>
<p:tagLst xmlns:p="http://schemas.openxmlformats.org/presentationml/2006/main">
  <p:tag name="KSO_WM_BEAUTIFY_FLAG" val=""/>
</p:tagLst>
</file>

<file path=ppt/tags/tag209.xml><?xml version="1.0" encoding="utf-8"?>
<p:tagLst xmlns:p="http://schemas.openxmlformats.org/presentationml/2006/main">
  <p:tag name="ISPRING_RESOURCE_PATHS_HASH_PRESENTER" val="1cfe325ac88af4cb1e315171a86c19382325f4f"/>
  <p:tag name="COMMONDATA" val="eyJoZGlkIjoiYTc2ZGZiNzZiNDVlOGViOWVmM2JhOTY0NGJkNjUyYzgifQ=="/>
  <p:tag name="KSO_WPP_MARK_KEY" val="19b2fd34-45a7-476c-8a2a-ffbc41470142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3*i*3"/>
  <p:tag name="KSO_WM_UNIT_LAYERLEVEL" val="1"/>
  <p:tag name="KSO_WM_TAG_VERSION" val="1.0"/>
  <p:tag name="KSO_WM_UNIT_TYPE" val="i"/>
  <p:tag name="KSO_WM_UNIT_INDEX" val="3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0"/>
  <p:tag name="KSO_WM_UNIT_DEC_AREA_ID" val="d9af724aacd940ba88587c69c6737586"/>
  <p:tag name="KSO_WM_UNIT_DECORATE_INFO" val="{&quot;ReferentInfo&quot;:{&quot;Id&quot;:&quot;22f7d0e2fc6540148a36099908562f0b;590ceab586f14f20999948c865f9646b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b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0"/>
  <p:tag name="KSO_WM_UNIT_TYPE" val="b"/>
  <p:tag name="KSO_WM_UNIT_INDEX" val="1"/>
  <p:tag name="KSO_WM_UNIT_BLOCK" val="0"/>
  <p:tag name="KSO_WM_UNIT_SM_LIMIT_TYPE" val="2"/>
  <p:tag name="KSO_WM_UNIT_DEC_AREA_ID" val="590ceab586f14f20999948c865f9646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VALUE" val="49"/>
  <p:tag name="KSO_WM_UNIT_PRESET_TEXT" val="单击此处添加文本具体内容，简明扼要的阐述您的观点。"/>
  <p:tag name="KSO_WM_UNIT_TEXT_FILL_FORE_SCHEMECOLOR_INDEX_BRIGHTNESS" val="0"/>
  <p:tag name="KSO_WM_UNIT_TEXT_FILL_FORE_SCHEMECOLOR_INDEX" val="13"/>
  <p:tag name="KSO_WM_UNIT_TEXT_FILL_TYPE" val="1"/>
  <p:tag name="WM_BEAUTIFY_ZORDER_FLAG_TAG" val="3"/>
</p:tagLst>
</file>

<file path=ppt/tags/tag32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969_1*f*1"/>
  <p:tag name="KSO_WM_TEMPLATE_CATEGORY" val="diagram"/>
  <p:tag name="KSO_WM_TEMPLATE_INDEX" val="20212969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130"/>
  <p:tag name="KSO_WM_UNIT_SHOW_EDIT_AREA_INDICATION" val="1"/>
  <p:tag name="KSO_WM_CHIP_GROUPID" val="5e6b05596848fb12bee65ac8"/>
  <p:tag name="KSO_WM_CHIP_XID" val="5e6b05596848fb12bee65aca"/>
  <p:tag name="KSO_WM_UNIT_DEC_AREA_ID" val="5188a8fefcbf4cf69b621b178e80c34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d60c5adc76f74d6b93bb1a8733754095"/>
  <p:tag name="KSO_WM_UNIT_TEXT_FILL_FORE_SCHEMECOLOR_INDEX_BRIGHTNESS" val="0.25"/>
  <p:tag name="KSO_WM_UNIT_TEXT_FILL_FORE_SCHEMECOLOR_INDEX" val="13"/>
  <p:tag name="KSO_WM_UNIT_TEXT_FILL_TYPE" val="1"/>
  <p:tag name="KSO_WM_TEMPLATE_ASSEMBLE_XID" val="6130c4e0c26b0a66a1c57d00"/>
  <p:tag name="KSO_WM_TEMPLATE_ASSEMBLE_GROUPID" val="6130c4e0c26b0a66a1c57d00"/>
  <p:tag name="WM_BEAUTIFY_ZORDER_FLAG_TAG" val="5"/>
</p:tagLst>
</file>

<file path=ppt/tags/tag33.xml><?xml version="1.0" encoding="utf-8"?>
<p:tagLst xmlns:p="http://schemas.openxmlformats.org/presentationml/2006/main">
  <p:tag name="KSO_WM_UNIT_VALUE" val="465*1671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12969_1*d*1"/>
  <p:tag name="KSO_WM_TEMPLATE_CATEGORY" val="diagram"/>
  <p:tag name="KSO_WM_TEMPLATE_INDEX" val="20212969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fc54e096adaa46078a9fb9ecbd11fff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4c19289848db420fb2bf8d43c82b008f"/>
  <p:tag name="KSO_WM_UNIT_PLACING_PICTURE" val="4c19289848db420fb2bf8d43c82b008f"/>
  <p:tag name="KSO_WM_UNIT_SUPPORT_UNIT_TYPE" val="[&quot;d&quot;]"/>
  <p:tag name="KSO_WM_TEMPLATE_ASSEMBLE_XID" val="6130c4e0c26b0a66a1c57d00"/>
  <p:tag name="KSO_WM_TEMPLATE_ASSEMBLE_GROUPID" val="6130c4e0c26b0a66a1c57d00"/>
  <p:tag name="KSO_WM_UNIT_PLACING_PICTURE_INFO" val="{&quot;code&quot;:&quot;a&quot;,&quot;full_picture&quot;:true,&quot;last_full_picture&quot;:&quot;a&quot;,&quot;margin&quot;:{&quot;left&quot;:61.96518378355063,&quot;right&quot;:62.95845100745976},&quot;scheme&quot;:&quot;2-0&quot;,&quot;spacing&quot;:5}"/>
  <p:tag name="KSO_WM_UNIT_PLACING_PICTURE_USER_VIEWPORT_SMARTMENU" val="{&quot;height&quot;:3331.199951171876,&quot;width&quot;:3479.2418432900618}"/>
  <p:tag name="KSO_WM_UNIT_PLACING_PICTURE_USER_RELATIVERECTANGLE_SMARTMENU" val="{&quot;bottom&quot;:0,&quot;left&quot;:0,&quot;right&quot;:0,&quot;top&quot;:0}"/>
  <p:tag name="WM_BEAUTIFY_ZORDER_FLAG_TAG" val="6"/>
</p:tagLst>
</file>

<file path=ppt/tags/tag34.xml><?xml version="1.0" encoding="utf-8"?>
<p:tagLst xmlns:p="http://schemas.openxmlformats.org/presentationml/2006/main">
  <p:tag name="KSO_WM_UNIT_VALUE" val="465*1671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12969_1*d*1"/>
  <p:tag name="KSO_WM_TEMPLATE_CATEGORY" val="diagram"/>
  <p:tag name="KSO_WM_TEMPLATE_INDEX" val="20212969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fc54e096adaa46078a9fb9ecbd11fff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4c19289848db420fb2bf8d43c82b008f"/>
  <p:tag name="KSO_WM_UNIT_PLACING_PICTURE" val="4c19289848db420fb2bf8d43c82b008f"/>
  <p:tag name="KSO_WM_UNIT_SUPPORT_UNIT_TYPE" val="[&quot;d&quot;]"/>
  <p:tag name="KSO_WM_TEMPLATE_ASSEMBLE_XID" val="6130c4e0c26b0a66a1c57d00"/>
  <p:tag name="KSO_WM_TEMPLATE_ASSEMBLE_GROUPID" val="6130c4e0c26b0a66a1c57d00"/>
  <p:tag name="KSO_WM_UNIT_PLACING_PICTURE_INFO" val="{&quot;code&quot;:&quot;a&quot;,&quot;full_picture&quot;:true,&quot;last_full_picture&quot;:&quot;a&quot;,&quot;margin&quot;:{&quot;left&quot;:61.96518378355063,&quot;right&quot;:62.95845100745976},&quot;scheme&quot;:&quot;2-0&quot;,&quot;spacing&quot;:5}"/>
  <p:tag name="KSO_WM_UNIT_PLACING_PICTURE_USER_VIEWPORT_SMARTMENU" val="{&quot;height&quot;:3331.199951171876,&quot;width&quot;:3352.345275342857}"/>
  <p:tag name="KSO_WM_UNIT_PLACING_PICTURE_USER_RELATIVERECTANGLE_SMARTMENU" val="{&quot;bottom&quot;:0,&quot;left&quot;:0,&quot;right&quot;:0,&quot;top&quot;:0}"/>
  <p:tag name="WM_BEAUTIFY_ZORDER_FLAG_TAG" val="7"/>
</p:tagLst>
</file>

<file path=ppt/tags/tag35.xml><?xml version="1.0" encoding="utf-8"?>
<p:tagLst xmlns:p="http://schemas.openxmlformats.org/presentationml/2006/main">
  <p:tag name="KSO_WM_UNIT_VALUE" val="1227*1227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2164_1*d*1"/>
  <p:tag name="KSO_WM_TEMPLATE_CATEGORY" val="diagram"/>
  <p:tag name="KSO_WM_TEMPLATE_INDEX" val="20212164"/>
  <p:tag name="KSO_WM_UNIT_LAYERLEVEL" val="1"/>
  <p:tag name="KSO_WM_TAG_VERSION" val="1.0"/>
  <p:tag name="KSO_WM_BEAUTIFY_FLAG" val=""/>
  <p:tag name="KSO_WM_CHIP_GROUPID" val="5e7310da9a230a26b9e88a19"/>
  <p:tag name="KSO_WM_CHIP_XID" val="5e7310da9a230a26b9e88a1a"/>
  <p:tag name="KSO_WM_UNIT_DEC_AREA_ID" val="6b3243ce5bf44e82ae087d7aca909ef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f018424ed5b4f90a1ea072c6397a6a1"/>
  <p:tag name="KSO_WM_UNIT_PLACING_PICTURE" val="5f018424ed5b4f90a1ea072c6397a6a1"/>
  <p:tag name="KSO_WM_UNIT_SUPPORT_BIG_FONT" val="1"/>
  <p:tag name="KSO_WM_UNIT_SUPPORT_UNIT_TYPE" val="[&quot;d&quot;,&quot;α&quot;,&quot;β&quot;,&quot;θ&quot;]"/>
  <p:tag name="KSO_WM_TEMPLATE_ASSEMBLE_XID" val="60656f2f4054ed1e2fb80513"/>
  <p:tag name="KSO_WM_TEMPLATE_ASSEMBLE_GROUPID" val="60656f2f4054ed1e2fb80513"/>
  <p:tag name="WM_BEAUTIFY_ZORDER_FLAG_TAG" val="9"/>
  <p:tag name="KSO_WM_UNIT_PLACING_PICTURE_INFO" val="{&quot;code&quot;:&quot;&quot;,&quot;full_picture&quot;:false,&quot;scheme&quot;:&quot;&quot;,&quot;spacing&quot;:5}"/>
  <p:tag name="KSO_WM_UNIT_PLACING_PICTURE_COLLAGE_VIEWPORT" val="{&quot;height&quot;:3321.466141732284,&quot;width&quot;:4410.900524996423}"/>
</p:tagLst>
</file>

<file path=ppt/tags/tag36.xml><?xml version="1.0" encoding="utf-8"?>
<p:tagLst xmlns:p="http://schemas.openxmlformats.org/presentationml/2006/main">
  <p:tag name="KSO_WM_UNIT_VALUE" val="1311*2030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12216_1*d*1"/>
  <p:tag name="KSO_WM_TEMPLATE_CATEGORY" val="diagram"/>
  <p:tag name="KSO_WM_TEMPLATE_INDEX" val="20212216"/>
  <p:tag name="KSO_WM_UNIT_LAYERLEVEL" val="1"/>
  <p:tag name="KSO_WM_TAG_VERSION" val="1.0"/>
  <p:tag name="KSO_WM_BEAUTIFY_FLAG" val=""/>
  <p:tag name="KSO_WM_CHIP_GROUPID" val="5e7310da9a230a26b9e88a19"/>
  <p:tag name="KSO_WM_CHIP_XID" val="5e7310da9a230a26b9e88a1a"/>
  <p:tag name="KSO_WM_UNIT_DEC_AREA_ID" val="c3eea203adf34548b8bed58731eff79a"/>
  <p:tag name="KSO_WM_CHIP_FILLAREA_FILL_RULE" val="{&quot;fill_align&quot;:&quot;lt&quot;,&quot;fill_mode&quot;:&quot;full&quot;,&quot;sacle_strategy&quot;:&quot;smart&quot;}"/>
  <p:tag name="KSO_WM_ASSEMBLE_CHIP_INDEX" val="a56102b4d6004d73a10f85d3d5129197"/>
  <p:tag name="KSO_WM_UNIT_PLACING_PICTURE" val="a56102b4d6004d73a10f85d3d5129197"/>
  <p:tag name="KSO_WM_UNIT_SUPPORT_UNIT_TYPE" val="[&quot;d&quot;,&quot;α&quot;,&quot;β&quot;,&quot;θ&quot;]"/>
  <p:tag name="KSO_WM_TEMPLATE_ASSEMBLE_XID" val="60656f2e4054ed1e2fb80507"/>
  <p:tag name="KSO_WM_TEMPLATE_ASSEMBLE_GROUPID" val="60656f2e4054ed1e2fb80507"/>
  <p:tag name="WM_BEAUTIFY_ZORDER_FLAG_TAG" val="5"/>
</p:tagLst>
</file>

<file path=ppt/tags/tag37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969_1*f*1"/>
  <p:tag name="KSO_WM_TEMPLATE_CATEGORY" val="diagram"/>
  <p:tag name="KSO_WM_TEMPLATE_INDEX" val="20212969"/>
  <p:tag name="KSO_WM_UNIT_LAYERLEVEL" val="1"/>
  <p:tag name="KSO_WM_TAG_VERSION" val="1.0"/>
  <p:tag name="KSO_WM_BEAUTIFY_FLAG" val=""/>
  <p:tag name="KSO_WM_UNIT_DEFAULT_FONT" val="14;20;2"/>
  <p:tag name="KSO_WM_UNIT_BLOCK" val="0"/>
  <p:tag name="KSO_WM_UNIT_VALUE" val="130"/>
  <p:tag name="KSO_WM_UNIT_SHOW_EDIT_AREA_INDICATION" val="1"/>
  <p:tag name="KSO_WM_CHIP_GROUPID" val="5e6b05596848fb12bee65ac8"/>
  <p:tag name="KSO_WM_CHIP_XID" val="5e6b05596848fb12bee65aca"/>
  <p:tag name="KSO_WM_UNIT_DEC_AREA_ID" val="5188a8fefcbf4cf69b621b178e80c34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d60c5adc76f74d6b93bb1a8733754095"/>
  <p:tag name="KSO_WM_UNIT_TEXT_FILL_FORE_SCHEMECOLOR_INDEX_BRIGHTNESS" val="0.25"/>
  <p:tag name="KSO_WM_UNIT_TEXT_FILL_FORE_SCHEMECOLOR_INDEX" val="13"/>
  <p:tag name="KSO_WM_UNIT_TEXT_FILL_TYPE" val="1"/>
  <p:tag name="KSO_WM_TEMPLATE_ASSEMBLE_XID" val="6130c4e0c26b0a66a1c57d00"/>
  <p:tag name="KSO_WM_TEMPLATE_ASSEMBLE_GROUPID" val="6130c4e0c26b0a66a1c57d00"/>
  <p:tag name="WM_BEAUTIFY_ZORDER_FLAG_TAG" val="5"/>
</p:tagLst>
</file>

<file path=ppt/tags/tag38.xml><?xml version="1.0" encoding="utf-8"?>
<p:tagLst xmlns:p="http://schemas.openxmlformats.org/presentationml/2006/main">
  <p:tag name="KSO_WM_SLIDE_ID" val="diagram20220058_2"/>
  <p:tag name="KSO_WM_TEMPLATE_SUBCATEGORY" val="25"/>
  <p:tag name="KSO_WM_TEMPLATE_MASTER_TYPE" val="0"/>
  <p:tag name="KSO_WM_TEMPLATE_COLOR_TYPE" val="0"/>
  <p:tag name="KSO_WM_SLIDE_ITEM_CNT" val="0"/>
  <p:tag name="KSO_WM_SLIDE_INDEX" val="2"/>
  <p:tag name="KSO_WM_TAG_VERSION" val="1.0"/>
  <p:tag name="KSO_WM_BEAUTIFY_FLAG" val="#wm#"/>
  <p:tag name="KSO_WM_TEMPLATE_CATEGORY" val="diagram"/>
  <p:tag name="KSO_WM_TEMPLATE_INDEX" val="20220058"/>
  <p:tag name="KSO_WM_SLIDE_LAYOUT" val="a_b_d"/>
  <p:tag name="KSO_WM_SLIDE_LAYOUT_CNT" val="1_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RATIO" val="1.777778"/>
  <p:tag name="KSO_WM_SLIDE_BACKGROUND" val="[&quot;general&quot;]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3-10-13T09:58:25&quot;,&quot;maxSize&quot;:{&quot;size1&quot;:31.1},&quot;minSize&quot;:{&quot;size1&quot;:17.8},&quot;normalSize&quot;:{&quot;size1&quot;:17.8},&quot;subLayout&quot;:[{&quot;id&quot;:&quot;2023-10-13T09:58:25&quot;,&quot;maxSize&quot;:{&quot;size1&quot;:100},&quot;minSize&quot;:{&quot;size1&quot;:61.7},&quot;normalSize&quot;:{&quot;size1&quot;:61.7},&quot;subLayout&quot;:[{&quot;id&quot;:&quot;2023-10-13T09:58:25&quot;,&quot;margin&quot;:{&quot;bottom&quot;:0,&quot;left&quot;:1.2699999809265137,&quot;right&quot;:1.2699999809265137,&quot;top&quot;:0.4230000376701355},&quot;type&quot;:0},{&quot;id&quot;:&quot;2023-10-13T09:58:25&quot;,&quot;margin&quot;:{&quot;bottom&quot;:0.025999998673796654,&quot;left&quot;:1.2699999809265137,&quot;right&quot;:1.2699999809265137,&quot;top&quot;:0.025999998673796654},&quot;type&quot;:0}],&quot;type&quot;:0},{&quot;id&quot;:&quot;2023-10-13T09:58:25&quot;,&quot;margin&quot;:{&quot;bottom&quot;:0.847000002861023,&quot;left&quot;:1.2699999809265137,&quot;right&quot;:1.2699999809265137,&quot;top&quot;:1.2699999809265137},&quot;type&quot;:0}],&quot;type&quot;:0}"/>
  <p:tag name="KSO_WM_SLIDE_BACKGROUND_TYPE" val="general"/>
</p:tagLst>
</file>

<file path=ppt/tags/tag3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i*4"/>
  <p:tag name="KSO_WM_UNIT_LAYERLEVEL" val="1"/>
  <p:tag name="KSO_WM_TAG_VERSION" val="1.0"/>
  <p:tag name="KSO_WM_BEAUTIFY_FLAG" val="#wm#"/>
  <p:tag name="KSO_WM_UNIT_TYPE" val="i"/>
  <p:tag name="KSO_WM_UNIT_INDEX" val="4"/>
</p:tagLst>
</file>

<file path=ppt/tags/tag4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0"/>
  <p:tag name="KSO_WM_UNIT_DEC_AREA_ID" val="d9af724aacd940ba88587c69c6737586"/>
  <p:tag name="KSO_WM_UNIT_DECORATE_INFO" val="{&quot;ReferentInfo&quot;:{&quot;Id&quot;:&quot;22f7d0e2fc6540148a36099908562f0b;590ceab586f14f20999948c865f9646b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b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0"/>
  <p:tag name="KSO_WM_UNIT_TYPE" val="b"/>
  <p:tag name="KSO_WM_UNIT_INDEX" val="1"/>
  <p:tag name="KSO_WM_UNIT_BLOCK" val="0"/>
  <p:tag name="KSO_WM_UNIT_SM_LIMIT_TYPE" val="2"/>
  <p:tag name="KSO_WM_UNIT_DEC_AREA_ID" val="590ceab586f14f20999948c865f9646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VALUE" val="49"/>
  <p:tag name="KSO_WM_UNIT_PRESET_TEXT" val="单击此处添加文本具体内容，简明扼要的阐述您的观点。"/>
  <p:tag name="KSO_WM_UNIT_TEXT_FILL_FORE_SCHEMECOLOR_INDEX_BRIGHTNESS" val="0"/>
  <p:tag name="KSO_WM_UNIT_TEXT_FILL_FORE_SCHEMECOLOR_INDEX" val="13"/>
  <p:tag name="KSO_WM_UNIT_TEXT_FILL_TYPE" val="1"/>
  <p:tag name="WM_BEAUTIFY_ZORDER_FLAG_TAG" val="3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3581_1*i*1"/>
  <p:tag name="KSO_WM_TEMPLATE_CATEGORY" val="diagram"/>
  <p:tag name="KSO_WM_TEMPLATE_INDEX" val="20213581"/>
  <p:tag name="KSO_WM_UNIT_LAYERLEVEL" val="1"/>
  <p:tag name="KSO_WM_TAG_VERSION" val="1.0"/>
  <p:tag name="KSO_WM_BEAUTIFY_FLAG" val="#wm#"/>
  <p:tag name="KSO_WM_UNIT_BLOCK" val="0"/>
  <p:tag name="KSO_WM_UNIT_SM_LIMIT_TYPE" val="3"/>
  <p:tag name="KSO_WM_UNIT_DEC_AREA_ID" val="5c8af1dee03a4607b79552da7e154d73"/>
  <p:tag name="KSO_WM_UNIT_DECORATE_INFO" val="{&quot;DecorateInfoH&quot;:{&quot;IsAbs&quot;:true},&quot;DecorateInfoW&quot;:{&quot;IsAbs&quot;:false},&quot;DecorateInfoX&quot;:{&quot;IsAbs&quot;:true,&quot;Pos&quot;:0},&quot;DecorateInfoY&quot;:{&quot;IsAbs&quot;:true,&quot;Pos&quot;:1},&quot;ReferentInfo&quot;:{&quot;Id&quot;:&quot;b6eec6e5bda24618bc31c4b045aebc3e&quot;,&quot;X&quot;:{&quot;Pos&quot;:0},&quot;Y&quot;:{&quot;Pos&quot;:1}},&quot;whChangeMode&quot;:0}"/>
  <p:tag name="KSO_WM_CHIP_GROUPID" val="5f700fca747e3ea6e292926b"/>
  <p:tag name="KSO_WM_CHIP_XID" val="5f700fca747e3ea6e292926c"/>
  <p:tag name="KSO_WM_UNIT_FILL_FORE_SCHEMECOLOR_INDEX_BRIGHTNESS" val="-0.05"/>
  <p:tag name="KSO_WM_UNIT_FILL_FORE_SCHEMECOLOR_INDEX" val="16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648"/>
  <p:tag name="KSO_WM_TEMPLATE_ASSEMBLE_XID" val="6130c4e18b5cc6c91112a5a1"/>
  <p:tag name="KSO_WM_TEMPLATE_ASSEMBLE_GROUPID" val="6130c4e18b5cc6c91112a5a1"/>
  <p:tag name="WM_BEAUTIFY_ZORDER_FLAG_TAG" val="4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3581_1*i*2"/>
  <p:tag name="KSO_WM_TEMPLATE_CATEGORY" val="diagram"/>
  <p:tag name="KSO_WM_TEMPLATE_INDEX" val="20213581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91f83280a6fb48f49c2d8aa41bc8a8a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f700fca747e3ea6e292926b"/>
  <p:tag name="KSO_WM_CHIP_XID" val="5f700fca747e3ea6e292926c"/>
  <p:tag name="KSO_WM_TEMPLATE_ASSEMBLE_XID" val="6130c4e18b5cc6c91112a5a1"/>
  <p:tag name="KSO_WM_TEMPLATE_ASSEMBLE_GROUPID" val="6130c4e18b5cc6c91112a5a1"/>
  <p:tag name="WM_BEAUTIFY_ZORDER_FLAG_TAG" val="5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13581_1*i*3"/>
  <p:tag name="KSO_WM_TEMPLATE_CATEGORY" val="diagram"/>
  <p:tag name="KSO_WM_TEMPLATE_INDEX" val="20213581"/>
  <p:tag name="KSO_WM_UNIT_LAYERLEVEL" val="1"/>
  <p:tag name="KSO_WM_TAG_VERSION" val="1.0"/>
  <p:tag name="KSO_WM_BEAUTIFY_FLAG" val="#wm#"/>
  <p:tag name="KSO_WM_UNIT_SM_LIMIT_TYPE" val="2"/>
  <p:tag name="KSO_WM_CHIP_GROUPID" val="5f700fca747e3ea6e292926b"/>
  <p:tag name="KSO_WM_CHIP_XID" val="5f700fca747e3ea6e292926c"/>
  <p:tag name="KSO_WM_UNIT_LINE_FORE_SCHEMECOLOR_INDEX_BRIGHTNESS" val="-0.15"/>
  <p:tag name="KSO_WM_UNIT_LINE_FORE_SCHEMECOLOR_INDEX" val="16"/>
  <p:tag name="KSO_WM_UNIT_LINE_FILL_TYPE" val="2"/>
  <p:tag name="KSO_WM_TEMPLATE_ASSEMBLE_XID" val="6130c4e18b5cc6c91112a5a1"/>
  <p:tag name="KSO_WM_TEMPLATE_ASSEMBLE_GROUPID" val="6130c4e18b5cc6c91112a5a1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13581_1*i*4"/>
  <p:tag name="KSO_WM_TEMPLATE_CATEGORY" val="diagram"/>
  <p:tag name="KSO_WM_TEMPLATE_INDEX" val="20213581"/>
  <p:tag name="KSO_WM_UNIT_LAYERLEVEL" val="1"/>
  <p:tag name="KSO_WM_TAG_VERSION" val="1.0"/>
  <p:tag name="KSO_WM_BEAUTIFY_FLAG" val="#wm#"/>
  <p:tag name="KSO_WM_UNIT_SM_LIMIT_TYPE" val="2"/>
  <p:tag name="KSO_WM_CHIP_GROUPID" val="5f700fca747e3ea6e292926b"/>
  <p:tag name="KSO_WM_CHIP_XID" val="5f700fca747e3ea6e292926c"/>
  <p:tag name="KSO_WM_UNIT_LINE_FORE_SCHEMECOLOR_INDEX_BRIGHTNESS" val="-0.15"/>
  <p:tag name="KSO_WM_UNIT_LINE_FORE_SCHEMECOLOR_INDEX" val="16"/>
  <p:tag name="KSO_WM_UNIT_LINE_FILL_TYPE" val="2"/>
  <p:tag name="KSO_WM_TEMPLATE_ASSEMBLE_XID" val="6130c4e18b5cc6c91112a5a1"/>
  <p:tag name="KSO_WM_TEMPLATE_ASSEMBLE_GROUPID" val="6130c4e18b5cc6c91112a5a1"/>
</p:tagLst>
</file>

<file path=ppt/tags/tag47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3581_1*f*1"/>
  <p:tag name="KSO_WM_TEMPLATE_CATEGORY" val="diagram"/>
  <p:tag name="KSO_WM_TEMPLATE_INDEX" val="20213581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120"/>
  <p:tag name="KSO_WM_UNIT_SHOW_EDIT_AREA_INDICATION" val="1"/>
  <p:tag name="KSO_WM_CHIP_GROUPID" val="5e6b05596848fb12bee65ac8"/>
  <p:tag name="KSO_WM_CHIP_XID" val="5e6b05596848fb12bee65aca"/>
  <p:tag name="KSO_WM_UNIT_DEC_AREA_ID" val="6a4f31af155343ada46da67e9fcf170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63278fa142474d7fb91bcb8d636d849d"/>
  <p:tag name="KSO_WM_UNIT_SUPPORT_BIG_FONT" val="1"/>
  <p:tag name="KSO_WM_UNIT_TEXT_FILL_FORE_SCHEMECOLOR_INDEX_BRIGHTNESS" val="0.25"/>
  <p:tag name="KSO_WM_UNIT_TEXT_FILL_FORE_SCHEMECOLOR_INDEX" val="13"/>
  <p:tag name="KSO_WM_UNIT_TEXT_FILL_TYPE" val="1"/>
  <p:tag name="KSO_WM_TEMPLATE_ASSEMBLE_XID" val="6130c4e18b5cc6c91112a5a1"/>
  <p:tag name="KSO_WM_TEMPLATE_ASSEMBLE_GROUPID" val="6130c4e18b5cc6c91112a5a1"/>
  <p:tag name="WM_BEAUTIFY_ZORDER_FLAG_TAG" val="6"/>
</p:tagLst>
</file>

<file path=ppt/tags/tag48.xml><?xml version="1.0" encoding="utf-8"?>
<p:tagLst xmlns:p="http://schemas.openxmlformats.org/presentationml/2006/main">
  <p:tag name="KSO_WM_UNIT_VALUE" val="1227*1396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13581_1*d*1"/>
  <p:tag name="KSO_WM_TEMPLATE_CATEGORY" val="diagram"/>
  <p:tag name="KSO_WM_TEMPLATE_INDEX" val="20213581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b6eec6e5bda24618bc31c4b045aebc3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d15a91bbb88e47828918a7942e874194"/>
  <p:tag name="KSO_WM_UNIT_PLACING_PICTURE" val="d15a91bbb88e47828918a7942e874194"/>
  <p:tag name="KSO_WM_TEMPLATE_ASSEMBLE_XID" val="6130c4e18b5cc6c91112a5a1"/>
  <p:tag name="KSO_WM_TEMPLATE_ASSEMBLE_GROUPID" val="6130c4e18b5cc6c91112a5a1"/>
  <p:tag name="WM_BEAUTIFY_ZORDER_FLAG_TAG" val="7"/>
</p:tagLst>
</file>

<file path=ppt/tags/tag49.xml><?xml version="1.0" encoding="utf-8"?>
<p:tagLst xmlns:p="http://schemas.openxmlformats.org/presentationml/2006/main">
  <p:tag name="KSO_WM_SLIDE_ID" val="diagram20220058_2"/>
  <p:tag name="KSO_WM_TEMPLATE_SUBCATEGORY" val="25"/>
  <p:tag name="KSO_WM_TEMPLATE_MASTER_TYPE" val="0"/>
  <p:tag name="KSO_WM_TEMPLATE_COLOR_TYPE" val="0"/>
  <p:tag name="KSO_WM_SLIDE_ITEM_CNT" val="0"/>
  <p:tag name="KSO_WM_SLIDE_INDEX" val="2"/>
  <p:tag name="KSO_WM_TAG_VERSION" val="1.0"/>
  <p:tag name="KSO_WM_BEAUTIFY_FLAG" val="#wm#"/>
  <p:tag name="KSO_WM_TEMPLATE_CATEGORY" val="diagram"/>
  <p:tag name="KSO_WM_TEMPLATE_INDEX" val="20220058"/>
  <p:tag name="KSO_WM_SLIDE_LAYOUT" val="a_b_d"/>
  <p:tag name="KSO_WM_SLIDE_LAYOUT_CNT" val="1_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RATIO" val="1.777778"/>
  <p:tag name="KSO_WM_SLIDE_BACKGROUND" val="[&quot;general&quot;]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3-10-13T09:58:25&quot;,&quot;maxSize&quot;:{&quot;size1&quot;:31.1},&quot;minSize&quot;:{&quot;size1&quot;:17.8},&quot;normalSize&quot;:{&quot;size1&quot;:17.8},&quot;subLayout&quot;:[{&quot;id&quot;:&quot;2023-10-13T09:58:25&quot;,&quot;maxSize&quot;:{&quot;size1&quot;:100},&quot;minSize&quot;:{&quot;size1&quot;:61.7},&quot;normalSize&quot;:{&quot;size1&quot;:61.7},&quot;subLayout&quot;:[{&quot;id&quot;:&quot;2023-10-13T09:58:25&quot;,&quot;margin&quot;:{&quot;bottom&quot;:0,&quot;left&quot;:1.2699999809265137,&quot;right&quot;:1.2699999809265137,&quot;top&quot;:0.4230000376701355},&quot;type&quot;:0},{&quot;id&quot;:&quot;2023-10-13T09:58:25&quot;,&quot;margin&quot;:{&quot;bottom&quot;:0.025999998673796654,&quot;left&quot;:1.2699999809265137,&quot;right&quot;:1.2699999809265137,&quot;top&quot;:0.025999998673796654},&quot;type&quot;:0}],&quot;type&quot;:0},{&quot;id&quot;:&quot;2023-10-13T09:58:25&quot;,&quot;margin&quot;:{&quot;bottom&quot;:0.847000002861023,&quot;left&quot;:1.2699999809265137,&quot;right&quot;:1.2699999809265137,&quot;top&quot;:1.2699999809265137},&quot;type&quot;:0}],&quot;type&quot;:0}"/>
  <p:tag name="KSO_WM_SLIDE_BACKGROUND_TYPE" val="general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i*5"/>
  <p:tag name="KSO_WM_UNIT_LAYERLEVEL" val="1"/>
  <p:tag name="KSO_WM_TAG_VERSION" val="1.0"/>
  <p:tag name="KSO_WM_BEAUTIFY_FLAG" val="#wm#"/>
  <p:tag name="KSO_WM_UNIT_TYPE" val="i"/>
  <p:tag name="KSO_WM_UNIT_INDEX" val="5"/>
</p:tagLst>
</file>

<file path=ppt/tags/tag5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5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0"/>
  <p:tag name="KSO_WM_UNIT_DEC_AREA_ID" val="d9af724aacd940ba88587c69c6737586"/>
  <p:tag name="KSO_WM_UNIT_DECORATE_INFO" val="{&quot;ReferentInfo&quot;:{&quot;Id&quot;:&quot;22f7d0e2fc6540148a36099908562f0b;590ceab586f14f20999948c865f9646b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b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0"/>
  <p:tag name="KSO_WM_UNIT_TYPE" val="b"/>
  <p:tag name="KSO_WM_UNIT_INDEX" val="1"/>
  <p:tag name="KSO_WM_UNIT_BLOCK" val="0"/>
  <p:tag name="KSO_WM_UNIT_SM_LIMIT_TYPE" val="2"/>
  <p:tag name="KSO_WM_UNIT_DEC_AREA_ID" val="590ceab586f14f20999948c865f9646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VALUE" val="49"/>
  <p:tag name="KSO_WM_UNIT_PRESET_TEXT" val="单击此处添加文本具体内容，简明扼要的阐述您的观点。"/>
  <p:tag name="KSO_WM_UNIT_TEXT_FILL_FORE_SCHEMECOLOR_INDEX_BRIGHTNESS" val="0"/>
  <p:tag name="KSO_WM_UNIT_TEXT_FILL_FORE_SCHEMECOLOR_INDEX" val="13"/>
  <p:tag name="KSO_WM_UNIT_TEXT_FILL_TYPE" val="1"/>
  <p:tag name="WM_BEAUTIFY_ZORDER_FLAG_TAG" val="3"/>
</p:tagLst>
</file>

<file path=ppt/tags/tag54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1394_1*f*1"/>
  <p:tag name="KSO_WM_TEMPLATE_CATEGORY" val="diagram"/>
  <p:tag name="KSO_WM_TEMPLATE_INDEX" val="20211394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96"/>
  <p:tag name="KSO_WM_UNIT_SHOW_EDIT_AREA_INDICATION" val="1"/>
  <p:tag name="KSO_WM_CHIP_GROUPID" val="5e6b05596848fb12bee65ac8"/>
  <p:tag name="KSO_WM_CHIP_XID" val="5e6b05596848fb12bee65aca"/>
  <p:tag name="KSO_WM_UNIT_DEC_AREA_ID" val="213e55c78c7f48d58171e1bca080f0f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tru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98bb6cffadbe44eab0931cdbec099505"/>
  <p:tag name="KSO_WM_UNIT_TEXT_FILL_FORE_SCHEMECOLOR_INDEX_BRIGHTNESS" val="0.25"/>
  <p:tag name="KSO_WM_UNIT_TEXT_FILL_FORE_SCHEMECOLOR_INDEX" val="13"/>
  <p:tag name="KSO_WM_UNIT_TEXT_FILL_TYPE" val="1"/>
  <p:tag name="KSO_WM_TEMPLATE_ASSEMBLE_XID" val="60656efa4054ed1e2fb801a3"/>
  <p:tag name="KSO_WM_TEMPLATE_ASSEMBLE_GROUPID" val="60656efa4054ed1e2fb801a3"/>
  <p:tag name="WM_BEAUTIFY_ZORDER_FLAG_TAG" val="4"/>
</p:tagLst>
</file>

<file path=ppt/tags/tag55.xml><?xml version="1.0" encoding="utf-8"?>
<p:tagLst xmlns:p="http://schemas.openxmlformats.org/presentationml/2006/main">
  <p:tag name="KSO_WM_UNIT_VALUE" val="1269*3046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11394_1*d*1"/>
  <p:tag name="KSO_WM_TEMPLATE_CATEGORY" val="diagram"/>
  <p:tag name="KSO_WM_TEMPLATE_INDEX" val="20211394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575a2f12343b48a78842bc980fa141d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d9a4be90c0df43438be309d1bf750751"/>
  <p:tag name="KSO_WM_UNIT_PLACING_PICTURE" val="d9a4be90c0df43438be309d1bf750751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TEMPLATE_ASSEMBLE_XID" val="60656efa4054ed1e2fb801a3"/>
  <p:tag name="KSO_WM_TEMPLATE_ASSEMBLE_GROUPID" val="60656efa4054ed1e2fb801a3"/>
  <p:tag name="WM_BEAUTIFY_ZORDER_FLAG_TAG" val="5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SLIDE_ID" val="diagram20220058_2"/>
  <p:tag name="KSO_WM_TEMPLATE_SUBCATEGORY" val="25"/>
  <p:tag name="KSO_WM_TEMPLATE_MASTER_TYPE" val="0"/>
  <p:tag name="KSO_WM_TEMPLATE_COLOR_TYPE" val="0"/>
  <p:tag name="KSO_WM_SLIDE_ITEM_CNT" val="0"/>
  <p:tag name="KSO_WM_SLIDE_INDEX" val="2"/>
  <p:tag name="KSO_WM_TAG_VERSION" val="1.0"/>
  <p:tag name="KSO_WM_BEAUTIFY_FLAG" val="#wm#"/>
  <p:tag name="KSO_WM_TEMPLATE_CATEGORY" val="diagram"/>
  <p:tag name="KSO_WM_TEMPLATE_INDEX" val="20220058"/>
  <p:tag name="KSO_WM_SLIDE_LAYOUT" val="a_b_d"/>
  <p:tag name="KSO_WM_SLIDE_LAYOUT_CNT" val="1_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RATIO" val="1.777778"/>
  <p:tag name="KSO_WM_SLIDE_BACKGROUND" val="[&quot;general&quot;]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3-10-13T09:58:26&quot;,&quot;maxSize&quot;:{&quot;size1&quot;:31.1},&quot;minSize&quot;:{&quot;size1&quot;:17.8},&quot;normalSize&quot;:{&quot;size1&quot;:17.8},&quot;subLayout&quot;:[{&quot;id&quot;:&quot;2023-10-13T09:58:26&quot;,&quot;maxSize&quot;:{&quot;size1&quot;:100},&quot;minSize&quot;:{&quot;size1&quot;:61.7},&quot;normalSize&quot;:{&quot;size1&quot;:61.7},&quot;subLayout&quot;:[{&quot;id&quot;:&quot;2023-10-13T09:58:26&quot;,&quot;margin&quot;:{&quot;bottom&quot;:0,&quot;left&quot;:1.2699999809265137,&quot;right&quot;:1.2699999809265137,&quot;top&quot;:0.4230000376701355},&quot;type&quot;:0},{&quot;id&quot;:&quot;2023-10-13T09:58:26&quot;,&quot;margin&quot;:{&quot;bottom&quot;:0.025999998673796654,&quot;left&quot;:1.2699999809265137,&quot;right&quot;:1.2699999809265137,&quot;top&quot;:0.025999998673796654},&quot;type&quot;:0}],&quot;type&quot;:0},{&quot;id&quot;:&quot;2023-10-13T09:58:26&quot;,&quot;margin&quot;:{&quot;bottom&quot;:0.847000002861023,&quot;left&quot;:1.2699999809265137,&quot;right&quot;:1.2699999809265137,&quot;top&quot;:1.2699999809265137},&quot;type&quot;:0}],&quot;type&quot;:0}"/>
  <p:tag name="KSO_WM_SLIDE_BACKGROUND_TYPE" val="general"/>
</p:tagLst>
</file>

<file path=ppt/tags/tag5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5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i*6"/>
  <p:tag name="KSO_WM_UNIT_LAYERLEVEL" val="1"/>
  <p:tag name="KSO_WM_TAG_VERSION" val="1.0"/>
  <p:tag name="KSO_WM_BEAUTIFY_FLAG" val="#wm#"/>
  <p:tag name="KSO_WM_UNIT_TYPE" val="i"/>
  <p:tag name="KSO_WM_UNIT_INDEX" val="6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0"/>
  <p:tag name="KSO_WM_UNIT_DEC_AREA_ID" val="d9af724aacd940ba88587c69c6737586"/>
  <p:tag name="KSO_WM_UNIT_DECORATE_INFO" val="{&quot;ReferentInfo&quot;:{&quot;Id&quot;:&quot;22f7d0e2fc6540148a36099908562f0b;590ceab586f14f20999948c865f9646b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b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0"/>
  <p:tag name="KSO_WM_UNIT_TYPE" val="b"/>
  <p:tag name="KSO_WM_UNIT_INDEX" val="1"/>
  <p:tag name="KSO_WM_UNIT_BLOCK" val="0"/>
  <p:tag name="KSO_WM_UNIT_SM_LIMIT_TYPE" val="2"/>
  <p:tag name="KSO_WM_UNIT_DEC_AREA_ID" val="590ceab586f14f20999948c865f9646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VALUE" val="49"/>
  <p:tag name="KSO_WM_UNIT_PRESET_TEXT" val="单击此处添加文本具体内容，简明扼要的阐述您的观点。"/>
  <p:tag name="KSO_WM_UNIT_TEXT_FILL_FORE_SCHEMECOLOR_INDEX_BRIGHTNESS" val="0"/>
  <p:tag name="KSO_WM_UNIT_TEXT_FILL_FORE_SCHEMECOLOR_INDEX" val="13"/>
  <p:tag name="KSO_WM_UNIT_TEXT_FILL_TYPE" val="1"/>
  <p:tag name="WM_BEAUTIFY_ZORDER_FLAG_TAG" val="3"/>
</p:tagLst>
</file>

<file path=ppt/tags/tag62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1907_1*f*1"/>
  <p:tag name="KSO_WM_TEMPLATE_CATEGORY" val="diagram"/>
  <p:tag name="KSO_WM_TEMPLATE_INDEX" val="20211907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416"/>
  <p:tag name="KSO_WM_UNIT_SHOW_EDIT_AREA_INDICATION" val="1"/>
  <p:tag name="KSO_WM_CHIP_GROUPID" val="5e6b05596848fb12bee65ac8"/>
  <p:tag name="KSO_WM_CHIP_XID" val="5e6b05596848fb12bee65aca"/>
  <p:tag name="KSO_WM_UNIT_DEC_AREA_ID" val="72574218903845829fefbcdd848a082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ca594517c88f4493a258b9c6261e778f"/>
  <p:tag name="KSO_WM_UNIT_SUPPORT_UNIT_TYPE" val="[&quot;l&quot;,&quot;m&quot;,&quot;n&quot;,&quot;o&quot;,&quot;p&quot;,&quot;q&quot;,&quot;r&quot;,&quot;δ&quot;,&quot;ε&quot;,&quot;ζ&quot;,&quot;η&quot;]"/>
  <p:tag name="KSO_WM_UNIT_TEXT_FILL_FORE_SCHEMECOLOR_INDEX_BRIGHTNESS" val="0.25"/>
  <p:tag name="KSO_WM_UNIT_TEXT_FILL_FORE_SCHEMECOLOR_INDEX" val="13"/>
  <p:tag name="KSO_WM_UNIT_TEXT_FILL_TYPE" val="1"/>
  <p:tag name="KSO_WM_TEMPLATE_ASSEMBLE_XID" val="60656f114054ed1e2fb802db"/>
  <p:tag name="KSO_WM_TEMPLATE_ASSEMBLE_GROUPID" val="60656f114054ed1e2fb802db"/>
  <p:tag name="WM_BEAUTIFY_ZORDER_FLAG_TAG" val="5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SLIDE_ID" val="diagram20220058_2"/>
  <p:tag name="KSO_WM_TEMPLATE_SUBCATEGORY" val="25"/>
  <p:tag name="KSO_WM_TEMPLATE_MASTER_TYPE" val="0"/>
  <p:tag name="KSO_WM_TEMPLATE_COLOR_TYPE" val="0"/>
  <p:tag name="KSO_WM_SLIDE_ITEM_CNT" val="0"/>
  <p:tag name="KSO_WM_SLIDE_INDEX" val="2"/>
  <p:tag name="KSO_WM_TAG_VERSION" val="1.0"/>
  <p:tag name="KSO_WM_BEAUTIFY_FLAG" val="#wm#"/>
  <p:tag name="KSO_WM_TEMPLATE_CATEGORY" val="diagram"/>
  <p:tag name="KSO_WM_TEMPLATE_INDEX" val="20220058"/>
  <p:tag name="KSO_WM_SLIDE_LAYOUT" val="a_b_d"/>
  <p:tag name="KSO_WM_SLIDE_LAYOUT_CNT" val="1_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RATIO" val="1.777778"/>
  <p:tag name="KSO_WM_SLIDE_BACKGROUND" val="[&quot;general&quot;]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3-10-13T09:58:26&quot;,&quot;maxSize&quot;:{&quot;size1&quot;:31.1},&quot;minSize&quot;:{&quot;size1&quot;:17.8},&quot;normalSize&quot;:{&quot;size1&quot;:17.8},&quot;subLayout&quot;:[{&quot;id&quot;:&quot;2023-10-13T09:58:26&quot;,&quot;maxSize&quot;:{&quot;size1&quot;:100},&quot;minSize&quot;:{&quot;size1&quot;:61.7},&quot;normalSize&quot;:{&quot;size1&quot;:61.7},&quot;subLayout&quot;:[{&quot;id&quot;:&quot;2023-10-13T09:58:26&quot;,&quot;margin&quot;:{&quot;bottom&quot;:0,&quot;left&quot;:1.2699999809265137,&quot;right&quot;:1.2699999809265137,&quot;top&quot;:0.4230000376701355},&quot;type&quot;:0},{&quot;id&quot;:&quot;2023-10-13T09:58:26&quot;,&quot;margin&quot;:{&quot;bottom&quot;:0.025999998673796654,&quot;left&quot;:1.2699999809265137,&quot;right&quot;:1.2699999809265137,&quot;top&quot;:0.025999998673796654},&quot;type&quot;:0}],&quot;type&quot;:0},{&quot;id&quot;:&quot;2023-10-13T09:58:26&quot;,&quot;margin&quot;:{&quot;bottom&quot;:0.847000002861023,&quot;left&quot;:1.2699999809265137,&quot;right&quot;:1.2699999809265137,&quot;top&quot;:1.2699999809265137},&quot;type&quot;:0}],&quot;type&quot;:0}"/>
  <p:tag name="KSO_WM_SLIDE_BACKGROUND_TYPE" val="general"/>
</p:tagLst>
</file>

<file path=ppt/tags/tag6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6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0"/>
  <p:tag name="KSO_WM_UNIT_DEC_AREA_ID" val="d9af724aacd940ba88587c69c6737586"/>
  <p:tag name="KSO_WM_UNIT_DECORATE_INFO" val="{&quot;ReferentInfo&quot;:{&quot;Id&quot;:&quot;22f7d0e2fc6540148a36099908562f0b;590ceab586f14f20999948c865f9646b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2*b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0"/>
  <p:tag name="KSO_WM_UNIT_TYPE" val="b"/>
  <p:tag name="KSO_WM_UNIT_INDEX" val="1"/>
  <p:tag name="KSO_WM_UNIT_BLOCK" val="0"/>
  <p:tag name="KSO_WM_UNIT_SM_LIMIT_TYPE" val="2"/>
  <p:tag name="KSO_WM_UNIT_DEC_AREA_ID" val="590ceab586f14f20999948c865f9646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VALUE" val="49"/>
  <p:tag name="KSO_WM_UNIT_PRESET_TEXT" val="单击此处添加文本具体内容，简明扼要的阐述您的观点。"/>
  <p:tag name="KSO_WM_UNIT_TEXT_FILL_FORE_SCHEMECOLOR_INDEX_BRIGHTNESS" val="0"/>
  <p:tag name="KSO_WM_UNIT_TEXT_FILL_FORE_SCHEMECOLOR_INDEX" val="13"/>
  <p:tag name="KSO_WM_UNIT_TEXT_FILL_TYPE" val="1"/>
  <p:tag name="WM_BEAUTIFY_ZORDER_FLAG_TAG" val="3"/>
</p:tagLst>
</file>

<file path=ppt/tags/tag7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3*a*1"/>
  <p:tag name="KSO_WM_UNIT_LAYERLEVEL" val="1"/>
  <p:tag name="KSO_WM_TAG_VERSION" val="1.0"/>
  <p:tag name="KSO_WM_UNIT_ISCONTENTSTITLE" val="0"/>
  <p:tag name="KSO_WM_UNIT_ISNUMDGMTITLE" val="0"/>
  <p:tag name="KSO_WM_UNIT_PRESET_TEXT" val="添加章节标题"/>
  <p:tag name="KSO_WM_UNIT_NOCLEAR" val="0"/>
  <p:tag name="KSO_WM_UNIT_VALUE" val="14"/>
  <p:tag name="KSO_WM_UNIT_CONTENT_GROUP_TYPE" val="contentchip"/>
  <p:tag name="KSO_WM_UNIT_TYPE" val="a"/>
  <p:tag name="KSO_WM_UNIT_INDEX" val="1"/>
</p:tagLst>
</file>

<file path=ppt/tags/tag70.xml><?xml version="1.0" encoding="utf-8"?>
<p:tagLst xmlns:p="http://schemas.openxmlformats.org/presentationml/2006/main">
  <p:tag name="KSO_WM_UNIT_SM_LIMIT_TYPE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0867_1*i*1"/>
  <p:tag name="KSO_WM_TEMPLATE_CATEGORY" val="diagram"/>
  <p:tag name="KSO_WM_TEMPLATE_INDEX" val="20210867"/>
  <p:tag name="KSO_WM_UNIT_LAYERLEVEL" val="1"/>
  <p:tag name="KSO_WM_TAG_VERSION" val="1.0"/>
  <p:tag name="KSO_WM_BEAUTIFY_FLAG" val="#wm#"/>
  <p:tag name="KSO_WM_UNIT_BLOCK" val="0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1}"/>
  <p:tag name="KSO_WM_UNIT_DEC_AREA_ID" val="997a05cba27c4cb1a34d85dbbaa51057"/>
  <p:tag name="KSO_WM_CHIP_GROUPID" val="5e757c8069be4861f5f86138"/>
  <p:tag name="KSO_WM_CHIP_XID" val="5e757c8069be4861f5f86139"/>
  <p:tag name="KSO_WM_UNIT_FILL_FORE_SCHEMECOLOR_INDEX_BRIGHTNESS" val="0.8"/>
  <p:tag name="KSO_WM_UNIT_FILL_FORE_SCHEMECOLOR_INDEX" val="5"/>
  <p:tag name="KSO_WM_UNIT_FILL_BACK_SCHEMECOLOR_INDEX_BRIGHTNESS" val="0"/>
  <p:tag name="KSO_WM_UNIT_FILL_BACK_SCHEMECOLOR_INDEX" val="14"/>
  <p:tag name="KSO_WM_UNIT_FILL_TYPE" val="2"/>
  <p:tag name="KSO_WM_UNIT_TEXT_FILL_FORE_SCHEMECOLOR_INDEX_BRIGHTNESS" val="0"/>
  <p:tag name="KSO_WM_UNIT_TEXT_FILL_FORE_SCHEMECOLOR_INDEX" val="2"/>
  <p:tag name="KSO_WM_UNIT_TEXT_FILL_TYPE" val="1"/>
  <p:tag name="KSO_WM_UNIT_VALUE" val="768"/>
  <p:tag name="KSO_WM_TEMPLATE_ASSEMBLE_XID" val="60656e9d4054ed1e2fb7fca7"/>
  <p:tag name="KSO_WM_TEMPLATE_ASSEMBLE_GROUPID" val="60656e9d4054ed1e2fb7fca7"/>
  <p:tag name="WM_BEAUTIFY_ZORDER_FLAG_TAG" val="4"/>
</p:tagLst>
</file>

<file path=ppt/tags/tag71.xml><?xml version="1.0" encoding="utf-8"?>
<p:tagLst xmlns:p="http://schemas.openxmlformats.org/presentationml/2006/main">
  <p:tag name="KSO_WM_UNIT_SM_LIMIT_TYPE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0867_1*i*2"/>
  <p:tag name="KSO_WM_TEMPLATE_CATEGORY" val="diagram"/>
  <p:tag name="KSO_WM_TEMPLATE_INDEX" val="20210867"/>
  <p:tag name="KSO_WM_UNIT_LAYERLEVEL" val="1"/>
  <p:tag name="KSO_WM_TAG_VERSION" val="1.0"/>
  <p:tag name="KSO_WM_BEAUTIFY_FLAG" val="#wm#"/>
  <p:tag name="KSO_WM_UNIT_BLOCK" val="0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1}"/>
  <p:tag name="KSO_WM_UNIT_DEC_AREA_ID" val="ddb123fe61164ca0a1ed938374ad4324"/>
  <p:tag name="KSO_WM_CHIP_GROUPID" val="5e757c8069be4861f5f86138"/>
  <p:tag name="KSO_WM_CHIP_XID" val="5e757c8069be4861f5f86139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5"/>
  <p:tag name="KSO_WM_TEMPLATE_ASSEMBLE_XID" val="60656e9d4054ed1e2fb7fca7"/>
  <p:tag name="KSO_WM_TEMPLATE_ASSEMBLE_GROUPID" val="60656e9d4054ed1e2fb7fca7"/>
  <p:tag name="WM_BEAUTIFY_ZORDER_FLAG_TAG" val="5"/>
</p:tagLst>
</file>

<file path=ppt/tags/tag72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0867_1*f*1"/>
  <p:tag name="KSO_WM_TEMPLATE_CATEGORY" val="diagram"/>
  <p:tag name="KSO_WM_TEMPLATE_INDEX" val="20210867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96"/>
  <p:tag name="KSO_WM_UNIT_SHOW_EDIT_AREA_INDICATION" val="1"/>
  <p:tag name="KSO_WM_CHIP_GROUPID" val="5e6b05596848fb12bee65ac8"/>
  <p:tag name="KSO_WM_CHIP_XID" val="5e6b05596848fb12bee65aca"/>
  <p:tag name="KSO_WM_UNIT_DEC_AREA_ID" val="9fa31440948445928d960726c317c46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t&quot;,&quot;fill_mode&quot;:&quot;full&quot;,&quot;sacle_strategy&quot;:&quot;smart&quot;}"/>
  <p:tag name="KSO_WM_ASSEMBLE_CHIP_INDEX" val="e18b942e664842409cbdea36c639aa76"/>
  <p:tag name="KSO_WM_UNIT_TEXT_FILL_FORE_SCHEMECOLOR_INDEX_BRIGHTNESS" val="0.25"/>
  <p:tag name="KSO_WM_UNIT_TEXT_FILL_FORE_SCHEMECOLOR_INDEX" val="13"/>
  <p:tag name="KSO_WM_UNIT_TEXT_FILL_TYPE" val="1"/>
  <p:tag name="KSO_WM_TEMPLATE_ASSEMBLE_XID" val="60656e9d4054ed1e2fb7fca7"/>
  <p:tag name="KSO_WM_TEMPLATE_ASSEMBLE_GROUPID" val="60656e9d4054ed1e2fb7fca7"/>
  <p:tag name="WM_BEAUTIFY_ZORDER_FLAG_TAG" val="6"/>
</p:tagLst>
</file>

<file path=ppt/tags/tag73.xml><?xml version="1.0" encoding="utf-8"?>
<p:tagLst xmlns:p="http://schemas.openxmlformats.org/presentationml/2006/main">
  <p:tag name="KSO_WM_UNIT_VALUE" val="1058*1438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0867_1*d*1"/>
  <p:tag name="KSO_WM_TEMPLATE_CATEGORY" val="diagram"/>
  <p:tag name="KSO_WM_TEMPLATE_INDEX" val="20210867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b2c25fc2b3a045b58003e91268a42b5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b&quot;,&quot;fill_mode&quot;:&quot;full&quot;,&quot;sacle_strategy&quot;:&quot;smart&quot;}"/>
  <p:tag name="KSO_WM_ASSEMBLE_CHIP_INDEX" val="d7587c8e00cf43cca0bf412352a280f8"/>
  <p:tag name="KSO_WM_UNIT_PLACING_PICTURE" val="d7587c8e00cf43cca0bf412352a280f8"/>
  <p:tag name="KSO_WM_UNIT_SUPPORT_UNIT_TYPE" val="[&quot;d&quot;,&quot;θ&quot;]"/>
  <p:tag name="KSO_WM_TEMPLATE_ASSEMBLE_XID" val="60656e9d4054ed1e2fb7fca7"/>
  <p:tag name="KSO_WM_TEMPLATE_ASSEMBLE_GROUPID" val="60656e9d4054ed1e2fb7fca7"/>
  <p:tag name="WM_BEAUTIFY_ZORDER_FLAG_TAG" val="7"/>
  <p:tag name="KSO_WM_UNIT_PLACING_PICTURE_INFO" val="{&quot;code&quot;:&quot;&quot;,&quot;full_picture&quot;:false,&quot;scheme&quot;:&quot;&quot;,&quot;spacing&quot;:5}"/>
  <p:tag name="KSO_WM_UNIT_PLACING_PICTURE_COLLAGE_VIEWPORT" val="{&quot;height&quot;:3712.004615250406,&quot;width&quot;:5854.555905511811}"/>
</p:tagLst>
</file>

<file path=ppt/tags/tag74.xml><?xml version="1.0" encoding="utf-8"?>
<p:tagLst xmlns:p="http://schemas.openxmlformats.org/presentationml/2006/main">
  <p:tag name="KSO_WM_UNIT_VALUE" val="1311*1354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11899_1*d*1"/>
  <p:tag name="KSO_WM_TEMPLATE_CATEGORY" val="diagram"/>
  <p:tag name="KSO_WM_TEMPLATE_INDEX" val="20211899"/>
  <p:tag name="KSO_WM_UNIT_LAYERLEVEL" val="1"/>
  <p:tag name="KSO_WM_TAG_VERSION" val="1.0"/>
  <p:tag name="KSO_WM_BEAUTIFY_FLAG" val=""/>
  <p:tag name="KSO_WM_CHIP_GROUPID" val="5e7310da9a230a26b9e88a19"/>
  <p:tag name="KSO_WM_CHIP_XID" val="5e7310da9a230a26b9e88a1a"/>
  <p:tag name="KSO_WM_UNIT_DEC_AREA_ID" val="51e6b16af8414593af898aa3f2cc02e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978138117cc34770aa353d22a3ee0721"/>
  <p:tag name="KSO_WM_UNIT_PLACING_PICTURE" val="978138117cc34770aa353d22a3ee0721"/>
  <p:tag name="KSO_WM_TEMPLATE_ASSEMBLE_XID" val="60656f0e4054ed1e2fb802b1"/>
  <p:tag name="KSO_WM_TEMPLATE_ASSEMBLE_GROUPID" val="60656f0e4054ed1e2fb802b1"/>
  <p:tag name="WM_BEAUTIFY_ZORDER_FLAG_TAG" val="6"/>
</p:tagLst>
</file>

<file path=ppt/tags/tag75.xml><?xml version="1.0" encoding="utf-8"?>
<p:tagLst xmlns:p="http://schemas.openxmlformats.org/presentationml/2006/main">
  <p:tag name="KSO_WM_SLIDE_ID" val="diagram20220058_2"/>
  <p:tag name="KSO_WM_TEMPLATE_SUBCATEGORY" val="25"/>
  <p:tag name="KSO_WM_TEMPLATE_MASTER_TYPE" val="0"/>
  <p:tag name="KSO_WM_TEMPLATE_COLOR_TYPE" val="0"/>
  <p:tag name="KSO_WM_SLIDE_ITEM_CNT" val="0"/>
  <p:tag name="KSO_WM_SLIDE_INDEX" val="2"/>
  <p:tag name="KSO_WM_TAG_VERSION" val="1.0"/>
  <p:tag name="KSO_WM_BEAUTIFY_FLAG" val="#wm#"/>
  <p:tag name="KSO_WM_TEMPLATE_CATEGORY" val="diagram"/>
  <p:tag name="KSO_WM_TEMPLATE_INDEX" val="20220058"/>
  <p:tag name="KSO_WM_SLIDE_LAYOUT" val="a_b_d"/>
  <p:tag name="KSO_WM_SLIDE_LAYOUT_CNT" val="1_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RATIO" val="1.777778"/>
  <p:tag name="KSO_WM_SLIDE_BACKGROUND" val="[&quot;general&quot;]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3-10-13T09:58:26&quot;,&quot;maxSize&quot;:{&quot;size1&quot;:31.1},&quot;minSize&quot;:{&quot;size1&quot;:17.8},&quot;normalSize&quot;:{&quot;size1&quot;:17.8},&quot;subLayout&quot;:[{&quot;id&quot;:&quot;2023-10-13T09:58:26&quot;,&quot;maxSize&quot;:{&quot;size1&quot;:100},&quot;minSize&quot;:{&quot;size1&quot;:61.7},&quot;normalSize&quot;:{&quot;size1&quot;:61.7},&quot;subLayout&quot;:[{&quot;id&quot;:&quot;2023-10-13T09:58:26&quot;,&quot;margin&quot;:{&quot;bottom&quot;:0,&quot;left&quot;:1.2699999809265137,&quot;right&quot;:1.2699999809265137,&quot;top&quot;:0.4230000376701355},&quot;type&quot;:0},{&quot;id&quot;:&quot;2023-10-13T09:58:26&quot;,&quot;margin&quot;:{&quot;bottom&quot;:0.025999998673796654,&quot;left&quot;:1.2699999809265137,&quot;right&quot;:1.2699999809265137,&quot;top&quot;:0.025999998673796654},&quot;type&quot;:0}],&quot;type&quot;:0},{&quot;id&quot;:&quot;2023-10-13T09:58:26&quot;,&quot;margin&quot;:{&quot;bottom&quot;:0.847000002861023,&quot;left&quot;:1.2699999809265137,&quot;right&quot;:1.2699999809265137,&quot;top&quot;:1.2699999809265137},&quot;type&quot;:0}],&quot;type&quot;:0}"/>
  <p:tag name="KSO_WM_SLIDE_BACKGROUND_TYPE" val="general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UNIT_TYPE" val="i"/>
  <p:tag name="KSO_WM_UNIT_INDEX" val="1"/>
  <p:tag name="KSO_WM_SLIDE_BACKGROUND_TYPE" val="general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a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简约上下导航版"/>
  <p:tag name="KSO_WM_UNIT_NOCLEAR" val="0"/>
  <p:tag name="KSO_WM_UNIT_VALUE" val="27"/>
  <p:tag name="KSO_WM_UNIT_TYPE" val="a"/>
  <p:tag name="KSO_WM_UNIT_INDEX" val="1"/>
  <p:tag name="KSO_WM_UNIT_BLOCK" val="0"/>
  <p:tag name="KSO_WM_UNIT_SM_LIMIT_TYPE" val="2"/>
  <p:tag name="KSO_WM_UNIT_DEC_AREA_ID" val="e98b3a31ebe84ee79486e9f4651df90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.15"/>
  <p:tag name="KSO_WM_UNIT_TEXT_FILL_FORE_SCHEMECOLOR_INDEX" val="13"/>
  <p:tag name="KSO_WM_UNIT_TEXT_FILL_TYPE" val="1"/>
</p:tagLst>
</file>

<file path=ppt/tags/tag8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BEAUTIFY_FLAG" val="#wm#"/>
  <p:tag name="KSO_WM_UNIT_HIGHLIGHT" val="0"/>
  <p:tag name="KSO_WM_UNIT_COMPATIBLE" val="1"/>
  <p:tag name="KSO_WM_UNIT_DIAGRAM_ISNUMVISUAL" val="0"/>
  <p:tag name="KSO_WM_UNIT_DIAGRAM_ISREFERUNIT" val="0"/>
  <p:tag name="KSO_WM_UNIT_ID" val="_3*e*1"/>
  <p:tag name="KSO_WM_UNIT_LAYERLEVEL" val="1"/>
  <p:tag name="KSO_WM_TAG_VERSION" val="1.0"/>
  <p:tag name="KSO_WM_UNIT_PRESET_TEXT" val="01"/>
  <p:tag name="KSO_WM_UNIT_NOCLEAR" val="0"/>
  <p:tag name="KSO_WM_UNIT_VALUE" val="4"/>
  <p:tag name="KSO_WM_UNIT_CONTENT_GROUP_TYPE" val="contentchip"/>
  <p:tag name="KSO_WM_UNIT_TYPE" val="e"/>
  <p:tag name="KSO_WM_UNIT_INDEX" val="1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i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4"/>
  <p:tag name="KSO_WM_UNIT_DEC_AREA_ID" val="676342c3ba794cb88f6857f432bf3175"/>
  <p:tag name="KSO_WM_UNIT_DECORATE_INFO" val="{&quot;ReferentInfo&quot;:{&quot;Id&quot;:&quot;e98b3a31ebe84ee79486e9f4651df90b&quot;,&quot;X&quot;:{&quot;Pos&quot;:0},&quot;Y&quot;:{&quot;Pos&quot;:1}},&quot;DecorateInfoX&quot;:{&quot;Pos&quot;:2,&quot;IsAbs&quot;:true},&quot;DecorateInfoY&quot;:{&quot;Pos&quot;:1,&quot;IsAbs&quot;:true},&quot;DecorateInfoW&quot;:{&quot;IsAbs&quot;:true},&quot;DecorateInfoH&quot;:{&quot;IsAbs&quot;:false},&quot;whChangeMode&quot;:0}"/>
  <p:tag name="KSO_WM_UNIT_LINE_FORE_SCHEMECOLOR_INDEX_BRIGHTNESS" val="0"/>
  <p:tag name="KSO_WM_UNIT_LINE_FORE_SCHEMECOLOR_INDEX" val="5"/>
  <p:tag name="KSO_WM_UNIT_LINE_FILL_TYPE" val="2"/>
</p:tagLst>
</file>

<file path=ppt/tags/tag81.xml><?xml version="1.0" encoding="utf-8"?>
<p:tagLst xmlns:p="http://schemas.openxmlformats.org/presentationml/2006/main">
  <p:tag name="KSO_WM_TEMPLATE_CATEGORY" val="diagram"/>
  <p:tag name="KSO_WM_TEMPLATE_INDEX" val="20210780"/>
  <p:tag name="KSO_WM_TAG_VERSION" val="1.0"/>
  <p:tag name="KSO_WM_UNIT_TYPE" val="l_h_i"/>
  <p:tag name="KSO_WM_UNIT_INDEX" val="1_1_1"/>
  <p:tag name="KSO_WM_UNIT_ID" val="diagram20210780_1*l_h_i*1_1_1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FILL_FORE_SCHEMECOLOR_INDEX_BRIGHTNESS" val="-0.5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0"/>
</p:tagLst>
</file>

<file path=ppt/tags/tag82.xml><?xml version="1.0" encoding="utf-8"?>
<p:tagLst xmlns:p="http://schemas.openxmlformats.org/presentationml/2006/main">
  <p:tag name="KSO_WM_TEMPLATE_CATEGORY" val="diagram"/>
  <p:tag name="KSO_WM_TEMPLATE_INDEX" val="20210780"/>
  <p:tag name="KSO_WM_TAG_VERSION" val="1.0"/>
  <p:tag name="KSO_WM_UNIT_TYPE" val="l_h_f"/>
  <p:tag name="KSO_WM_UNIT_INDEX" val="1_1_1"/>
  <p:tag name="KSO_WM_UNIT_ID" val="diagram20210780_1*l_h_f*1_1_1"/>
  <p:tag name="KSO_WM_UNIT_LAYERLEVEL" val="1_1_1"/>
  <p:tag name="KSO_WM_UNIT_VALUE" val="20"/>
  <p:tag name="KSO_WM_UNIT_HIGHLIGHT" val="0"/>
  <p:tag name="KSO_WM_UNIT_COMPATIBLE" val="0"/>
  <p:tag name="KSO_WM_BEAUTIFY_FLAG" val="#wm#"/>
  <p:tag name="KSO_WM_UNIT_PRESET_TEXT_INDEX" val="4"/>
  <p:tag name="KSO_WM_UNIT_PRESET_TEXT_LEN" val="12"/>
  <p:tag name="KSO_WM_DIAGRAM_GROUP_CODE" val="l1-1"/>
  <p:tag name="KSO_WM_UNIT_SUBTYPE" val="a"/>
  <p:tag name="KSO_WM_UNIT_NOCLEAR" val="0"/>
  <p:tag name="KSO_WM_UNIT_DIAGRAM_ISNUMVISUAL" val="0"/>
  <p:tag name="KSO_WM_UNIT_DIAGRAM_ISREFERUNIT" val="0"/>
  <p:tag name="KSO_WM_UNIT_FILL_FORE_SCHEMECOLOR_INDEX_BRIGHTNESS" val="-0.05"/>
  <p:tag name="KSO_WM_UNIT_FILL_FORE_SCHEMECOLOR_INDEX" val="16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0"/>
</p:tagLst>
</file>

<file path=ppt/tags/tag83.xml><?xml version="1.0" encoding="utf-8"?>
<p:tagLst xmlns:p="http://schemas.openxmlformats.org/presentationml/2006/main">
  <p:tag name="KSO_WM_TEMPLATE_CATEGORY" val="diagram"/>
  <p:tag name="KSO_WM_TEMPLATE_INDEX" val="20210780"/>
  <p:tag name="KSO_WM_TAG_VERSION" val="1.0"/>
  <p:tag name="KSO_WM_UNIT_TYPE" val="l_h_i"/>
  <p:tag name="KSO_WM_UNIT_INDEX" val="1_1_2"/>
  <p:tag name="KSO_WM_UNIT_ID" val="diagram20210780_1*l_h_i*1_1_2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FILL_FORE_SCHEMECOLOR_INDEX_BRIGHTNESS" val="0"/>
  <p:tag name="KSO_WM_UNIT_FILL_FORE_SCHEMECOLOR_INDEX" val="5"/>
  <p:tag name="KSO_WM_UNIT_FILL_TYPE" val="1"/>
  <p:tag name="KSO_WM_UNIT_USESOURCEFORMAT_APPLY" val="0"/>
</p:tagLst>
</file>

<file path=ppt/tags/tag84.xml><?xml version="1.0" encoding="utf-8"?>
<p:tagLst xmlns:p="http://schemas.openxmlformats.org/presentationml/2006/main">
  <p:tag name="KSO_WM_TEMPLATE_CATEGORY" val="diagram"/>
  <p:tag name="KSO_WM_TEMPLATE_INDEX" val="20210780"/>
  <p:tag name="KSO_WM_TAG_VERSION" val="1.0"/>
  <p:tag name="KSO_WM_UNIT_TYPE" val="l_h_i"/>
  <p:tag name="KSO_WM_UNIT_INDEX" val="1_3_1"/>
  <p:tag name="KSO_WM_UNIT_ID" val="diagram20210780_1*l_h_i*1_3_1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FILL_FORE_SCHEMECOLOR_INDEX_BRIGHTNESS" val="-0.5"/>
  <p:tag name="KSO_WM_UNIT_FILL_FORE_SCHEMECOLOR_INDEX" val="7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0"/>
</p:tagLst>
</file>

<file path=ppt/tags/tag85.xml><?xml version="1.0" encoding="utf-8"?>
<p:tagLst xmlns:p="http://schemas.openxmlformats.org/presentationml/2006/main">
  <p:tag name="KSO_WM_TEMPLATE_CATEGORY" val="diagram"/>
  <p:tag name="KSO_WM_TEMPLATE_INDEX" val="20210780"/>
  <p:tag name="KSO_WM_TAG_VERSION" val="1.0"/>
  <p:tag name="KSO_WM_UNIT_TYPE" val="l_h_f"/>
  <p:tag name="KSO_WM_UNIT_INDEX" val="1_3_1"/>
  <p:tag name="KSO_WM_UNIT_ID" val="diagram20210780_1*l_h_f*1_3_1"/>
  <p:tag name="KSO_WM_UNIT_LAYERLEVEL" val="1_1_1"/>
  <p:tag name="KSO_WM_UNIT_VALUE" val="20"/>
  <p:tag name="KSO_WM_UNIT_HIGHLIGHT" val="0"/>
  <p:tag name="KSO_WM_UNIT_COMPATIBLE" val="0"/>
  <p:tag name="KSO_WM_BEAUTIFY_FLAG" val="#wm#"/>
  <p:tag name="KSO_WM_UNIT_PRESET_TEXT_INDEX" val="4"/>
  <p:tag name="KSO_WM_UNIT_PRESET_TEXT_LEN" val="12"/>
  <p:tag name="KSO_WM_DIAGRAM_GROUP_CODE" val="l1-1"/>
  <p:tag name="KSO_WM_UNIT_SUBTYPE" val="a"/>
  <p:tag name="KSO_WM_UNIT_NOCLEAR" val="0"/>
  <p:tag name="KSO_WM_UNIT_DIAGRAM_ISNUMVISUAL" val="0"/>
  <p:tag name="KSO_WM_UNIT_DIAGRAM_ISREFERUNIT" val="0"/>
  <p:tag name="KSO_WM_UNIT_FILL_FORE_SCHEMECOLOR_INDEX_BRIGHTNESS" val="-0.05"/>
  <p:tag name="KSO_WM_UNIT_FILL_FORE_SCHEMECOLOR_INDEX" val="16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0"/>
</p:tagLst>
</file>

<file path=ppt/tags/tag86.xml><?xml version="1.0" encoding="utf-8"?>
<p:tagLst xmlns:p="http://schemas.openxmlformats.org/presentationml/2006/main">
  <p:tag name="KSO_WM_TEMPLATE_CATEGORY" val="diagram"/>
  <p:tag name="KSO_WM_TEMPLATE_INDEX" val="20210780"/>
  <p:tag name="KSO_WM_TAG_VERSION" val="1.0"/>
  <p:tag name="KSO_WM_UNIT_TYPE" val="l_h_i"/>
  <p:tag name="KSO_WM_UNIT_INDEX" val="1_3_2"/>
  <p:tag name="KSO_WM_UNIT_ID" val="diagram20210780_1*l_h_i*1_3_2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FILL_FORE_SCHEMECOLOR_INDEX_BRIGHTNESS" val="0"/>
  <p:tag name="KSO_WM_UNIT_FILL_FORE_SCHEMECOLOR_INDEX" val="7"/>
  <p:tag name="KSO_WM_UNIT_FILL_TYPE" val="1"/>
  <p:tag name="KSO_WM_UNIT_USESOURCEFORMAT_APPLY" val="0"/>
</p:tagLst>
</file>

<file path=ppt/tags/tag87.xml><?xml version="1.0" encoding="utf-8"?>
<p:tagLst xmlns:p="http://schemas.openxmlformats.org/presentationml/2006/main">
  <p:tag name="KSO_WM_TEMPLATE_CATEGORY" val="diagram"/>
  <p:tag name="KSO_WM_TEMPLATE_INDEX" val="20210780"/>
  <p:tag name="KSO_WM_TAG_VERSION" val="1.0"/>
  <p:tag name="KSO_WM_UNIT_TYPE" val="l_h_i"/>
  <p:tag name="KSO_WM_UNIT_INDEX" val="1_5_2"/>
  <p:tag name="KSO_WM_UNIT_ID" val="diagram20210780_1*l_h_i*1_5_2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FILL_FORE_SCHEMECOLOR_INDEX_BRIGHTNESS" val="-0.5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0"/>
</p:tagLst>
</file>

<file path=ppt/tags/tag88.xml><?xml version="1.0" encoding="utf-8"?>
<p:tagLst xmlns:p="http://schemas.openxmlformats.org/presentationml/2006/main">
  <p:tag name="KSO_WM_TEMPLATE_CATEGORY" val="diagram"/>
  <p:tag name="KSO_WM_TEMPLATE_INDEX" val="20210780"/>
  <p:tag name="KSO_WM_TAG_VERSION" val="1.0"/>
  <p:tag name="KSO_WM_UNIT_TYPE" val="l_h_f"/>
  <p:tag name="KSO_WM_UNIT_INDEX" val="1_5_1"/>
  <p:tag name="KSO_WM_UNIT_ID" val="diagram20210780_1*l_h_f*1_5_1"/>
  <p:tag name="KSO_WM_UNIT_LAYERLEVEL" val="1_1_1"/>
  <p:tag name="KSO_WM_UNIT_VALUE" val="20"/>
  <p:tag name="KSO_WM_UNIT_HIGHLIGHT" val="0"/>
  <p:tag name="KSO_WM_UNIT_COMPATIBLE" val="0"/>
  <p:tag name="KSO_WM_BEAUTIFY_FLAG" val="#wm#"/>
  <p:tag name="KSO_WM_UNIT_PRESET_TEXT_INDEX" val="4"/>
  <p:tag name="KSO_WM_UNIT_PRESET_TEXT_LEN" val="12"/>
  <p:tag name="KSO_WM_DIAGRAM_GROUP_CODE" val="l1-1"/>
  <p:tag name="KSO_WM_UNIT_SUBTYPE" val="a"/>
  <p:tag name="KSO_WM_UNIT_NOCLEAR" val="0"/>
  <p:tag name="KSO_WM_UNIT_DIAGRAM_ISNUMVISUAL" val="0"/>
  <p:tag name="KSO_WM_UNIT_DIAGRAM_ISREFERUNIT" val="0"/>
  <p:tag name="KSO_WM_UNIT_FILL_FORE_SCHEMECOLOR_INDEX_BRIGHTNESS" val="-0.05"/>
  <p:tag name="KSO_WM_UNIT_FILL_FORE_SCHEMECOLOR_INDEX" val="16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0"/>
</p:tagLst>
</file>

<file path=ppt/tags/tag89.xml><?xml version="1.0" encoding="utf-8"?>
<p:tagLst xmlns:p="http://schemas.openxmlformats.org/presentationml/2006/main">
  <p:tag name="KSO_WM_TEMPLATE_CATEGORY" val="diagram"/>
  <p:tag name="KSO_WM_TEMPLATE_INDEX" val="20210780"/>
  <p:tag name="KSO_WM_TAG_VERSION" val="1.0"/>
  <p:tag name="KSO_WM_UNIT_TYPE" val="l_h_i"/>
  <p:tag name="KSO_WM_UNIT_INDEX" val="1_5_1"/>
  <p:tag name="KSO_WM_UNIT_ID" val="diagram20210780_1*l_h_i*1_5_1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FILL_FORE_SCHEMECOLOR_INDEX_BRIGHTNESS" val="0"/>
  <p:tag name="KSO_WM_UNIT_FILL_FORE_SCHEMECOLOR_INDEX" val="6"/>
  <p:tag name="KSO_WM_UNIT_FILL_TYPE" val="1"/>
  <p:tag name="KSO_WM_UNIT_USESOURCEFORMAT_APPLY" val="0"/>
</p:tagLst>
</file>

<file path=ppt/tags/tag9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3*i*7"/>
  <p:tag name="KSO_WM_UNIT_LAYERLEVEL" val="1"/>
  <p:tag name="KSO_WM_TAG_VERSION" val="1.0"/>
  <p:tag name="KSO_WM_UNIT_TYPE" val="i"/>
  <p:tag name="KSO_WM_UNIT_INDEX" val="7"/>
</p:tagLst>
</file>

<file path=ppt/tags/tag90.xml><?xml version="1.0" encoding="utf-8"?>
<p:tagLst xmlns:p="http://schemas.openxmlformats.org/presentationml/2006/main">
  <p:tag name="KSO_WM_TEMPLATE_CATEGORY" val="diagram"/>
  <p:tag name="KSO_WM_TEMPLATE_INDEX" val="20210780"/>
  <p:tag name="KSO_WM_TAG_VERSION" val="1.0"/>
  <p:tag name="KSO_WM_UNIT_TYPE" val="l_h_i"/>
  <p:tag name="KSO_WM_UNIT_INDEX" val="1_2_1"/>
  <p:tag name="KSO_WM_UNIT_ID" val="diagram20210780_1*l_h_i*1_2_1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FILL_FORE_SCHEMECOLOR_INDEX_BRIGHTNESS" val="-0.5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0"/>
</p:tagLst>
</file>

<file path=ppt/tags/tag91.xml><?xml version="1.0" encoding="utf-8"?>
<p:tagLst xmlns:p="http://schemas.openxmlformats.org/presentationml/2006/main">
  <p:tag name="KSO_WM_TEMPLATE_CATEGORY" val="diagram"/>
  <p:tag name="KSO_WM_TEMPLATE_INDEX" val="20210780"/>
  <p:tag name="KSO_WM_TAG_VERSION" val="1.0"/>
  <p:tag name="KSO_WM_UNIT_TYPE" val="l_h_f"/>
  <p:tag name="KSO_WM_UNIT_INDEX" val="1_2_1"/>
  <p:tag name="KSO_WM_UNIT_ID" val="diagram20210780_1*l_h_f*1_2_1"/>
  <p:tag name="KSO_WM_UNIT_LAYERLEVEL" val="1_1_1"/>
  <p:tag name="KSO_WM_UNIT_VALUE" val="20"/>
  <p:tag name="KSO_WM_UNIT_HIGHLIGHT" val="0"/>
  <p:tag name="KSO_WM_UNIT_COMPATIBLE" val="0"/>
  <p:tag name="KSO_WM_BEAUTIFY_FLAG" val="#wm#"/>
  <p:tag name="KSO_WM_UNIT_PRESET_TEXT_INDEX" val="4"/>
  <p:tag name="KSO_WM_UNIT_PRESET_TEXT_LEN" val="12"/>
  <p:tag name="KSO_WM_DIAGRAM_GROUP_CODE" val="l1-1"/>
  <p:tag name="KSO_WM_UNIT_SUBTYPE" val="a"/>
  <p:tag name="KSO_WM_UNIT_NOCLEAR" val="0"/>
  <p:tag name="KSO_WM_UNIT_DIAGRAM_ISNUMVISUAL" val="0"/>
  <p:tag name="KSO_WM_UNIT_DIAGRAM_ISREFERUNIT" val="0"/>
  <p:tag name="KSO_WM_UNIT_FILL_FORE_SCHEMECOLOR_INDEX_BRIGHTNESS" val="-0.05"/>
  <p:tag name="KSO_WM_UNIT_FILL_FORE_SCHEMECOLOR_INDEX" val="16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0"/>
</p:tagLst>
</file>

<file path=ppt/tags/tag92.xml><?xml version="1.0" encoding="utf-8"?>
<p:tagLst xmlns:p="http://schemas.openxmlformats.org/presentationml/2006/main">
  <p:tag name="KSO_WM_TEMPLATE_CATEGORY" val="diagram"/>
  <p:tag name="KSO_WM_TEMPLATE_INDEX" val="20210780"/>
  <p:tag name="KSO_WM_TAG_VERSION" val="1.0"/>
  <p:tag name="KSO_WM_UNIT_TYPE" val="l_h_i"/>
  <p:tag name="KSO_WM_UNIT_INDEX" val="1_2_2"/>
  <p:tag name="KSO_WM_UNIT_ID" val="diagram20210780_1*l_h_i*1_2_2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0"/>
</p:tagLst>
</file>

<file path=ppt/tags/tag93.xml><?xml version="1.0" encoding="utf-8"?>
<p:tagLst xmlns:p="http://schemas.openxmlformats.org/presentationml/2006/main">
  <p:tag name="KSO_WM_TEMPLATE_CATEGORY" val="diagram"/>
  <p:tag name="KSO_WM_TEMPLATE_INDEX" val="20210780"/>
  <p:tag name="KSO_WM_TAG_VERSION" val="1.0"/>
  <p:tag name="KSO_WM_UNIT_TYPE" val="l_h_i"/>
  <p:tag name="KSO_WM_UNIT_INDEX" val="1_4_1"/>
  <p:tag name="KSO_WM_UNIT_ID" val="diagram20210780_1*l_h_i*1_4_1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FILL_FORE_SCHEMECOLOR_INDEX_BRIGHTNESS" val="-0.5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0"/>
</p:tagLst>
</file>

<file path=ppt/tags/tag94.xml><?xml version="1.0" encoding="utf-8"?>
<p:tagLst xmlns:p="http://schemas.openxmlformats.org/presentationml/2006/main">
  <p:tag name="KSO_WM_TEMPLATE_CATEGORY" val="diagram"/>
  <p:tag name="KSO_WM_TEMPLATE_INDEX" val="20210780"/>
  <p:tag name="KSO_WM_TAG_VERSION" val="1.0"/>
  <p:tag name="KSO_WM_UNIT_TYPE" val="l_h_f"/>
  <p:tag name="KSO_WM_UNIT_INDEX" val="1_4_1"/>
  <p:tag name="KSO_WM_UNIT_ID" val="diagram20210780_1*l_h_f*1_4_1"/>
  <p:tag name="KSO_WM_UNIT_LAYERLEVEL" val="1_1_1"/>
  <p:tag name="KSO_WM_UNIT_VALUE" val="20"/>
  <p:tag name="KSO_WM_UNIT_HIGHLIGHT" val="0"/>
  <p:tag name="KSO_WM_UNIT_COMPATIBLE" val="0"/>
  <p:tag name="KSO_WM_BEAUTIFY_FLAG" val="#wm#"/>
  <p:tag name="KSO_WM_UNIT_PRESET_TEXT_INDEX" val="4"/>
  <p:tag name="KSO_WM_UNIT_PRESET_TEXT_LEN" val="12"/>
  <p:tag name="KSO_WM_DIAGRAM_GROUP_CODE" val="l1-1"/>
  <p:tag name="KSO_WM_UNIT_SUBTYPE" val="a"/>
  <p:tag name="KSO_WM_UNIT_NOCLEAR" val="0"/>
  <p:tag name="KSO_WM_UNIT_DIAGRAM_ISNUMVISUAL" val="0"/>
  <p:tag name="KSO_WM_UNIT_DIAGRAM_ISREFERUNIT" val="0"/>
  <p:tag name="KSO_WM_UNIT_FILL_FORE_SCHEMECOLOR_INDEX_BRIGHTNESS" val="-0.05"/>
  <p:tag name="KSO_WM_UNIT_FILL_FORE_SCHEMECOLOR_INDEX" val="16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0"/>
</p:tagLst>
</file>

<file path=ppt/tags/tag95.xml><?xml version="1.0" encoding="utf-8"?>
<p:tagLst xmlns:p="http://schemas.openxmlformats.org/presentationml/2006/main">
  <p:tag name="KSO_WM_TEMPLATE_CATEGORY" val="diagram"/>
  <p:tag name="KSO_WM_TEMPLATE_INDEX" val="20210780"/>
  <p:tag name="KSO_WM_TAG_VERSION" val="1.0"/>
  <p:tag name="KSO_WM_UNIT_TYPE" val="l_h_i"/>
  <p:tag name="KSO_WM_UNIT_INDEX" val="1_4_2"/>
  <p:tag name="KSO_WM_UNIT_ID" val="diagram20210780_1*l_h_i*1_4_2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0"/>
</p:tagLst>
</file>

<file path=ppt/tags/tag96.xml><?xml version="1.0" encoding="utf-8"?>
<p:tagLst xmlns:p="http://schemas.openxmlformats.org/presentationml/2006/main">
  <p:tag name="KSO_WM_TEMPLATE_CATEGORY" val="diagram"/>
  <p:tag name="KSO_WM_TEMPLATE_INDEX" val="20210780"/>
  <p:tag name="KSO_WM_TAG_VERSION" val="1.0"/>
  <p:tag name="KSO_WM_UNIT_TYPE" val="l_h_i"/>
  <p:tag name="KSO_WM_UNIT_INDEX" val="1_6_1"/>
  <p:tag name="KSO_WM_UNIT_ID" val="diagram20210780_1*l_h_i*1_6_1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FILL_FORE_SCHEMECOLOR_INDEX_BRIGHTNESS" val="-0.5"/>
  <p:tag name="KSO_WM_UNIT_FILL_FORE_SCHEMECOLOR_INDEX" val="7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0"/>
</p:tagLst>
</file>

<file path=ppt/tags/tag97.xml><?xml version="1.0" encoding="utf-8"?>
<p:tagLst xmlns:p="http://schemas.openxmlformats.org/presentationml/2006/main">
  <p:tag name="KSO_WM_TEMPLATE_CATEGORY" val="diagram"/>
  <p:tag name="KSO_WM_TEMPLATE_INDEX" val="20210780"/>
  <p:tag name="KSO_WM_TAG_VERSION" val="1.0"/>
  <p:tag name="KSO_WM_UNIT_TYPE" val="l_h_f"/>
  <p:tag name="KSO_WM_UNIT_INDEX" val="1_6_1"/>
  <p:tag name="KSO_WM_UNIT_ID" val="diagram20210780_1*l_h_f*1_6_1"/>
  <p:tag name="KSO_WM_UNIT_LAYERLEVEL" val="1_1_1"/>
  <p:tag name="KSO_WM_UNIT_VALUE" val="20"/>
  <p:tag name="KSO_WM_UNIT_HIGHLIGHT" val="0"/>
  <p:tag name="KSO_WM_UNIT_COMPATIBLE" val="0"/>
  <p:tag name="KSO_WM_BEAUTIFY_FLAG" val="#wm#"/>
  <p:tag name="KSO_WM_UNIT_PRESET_TEXT_INDEX" val="4"/>
  <p:tag name="KSO_WM_UNIT_PRESET_TEXT_LEN" val="12"/>
  <p:tag name="KSO_WM_DIAGRAM_GROUP_CODE" val="l1-1"/>
  <p:tag name="KSO_WM_UNIT_SUBTYPE" val="a"/>
  <p:tag name="KSO_WM_UNIT_NOCLEAR" val="0"/>
  <p:tag name="KSO_WM_UNIT_DIAGRAM_ISNUMVISUAL" val="0"/>
  <p:tag name="KSO_WM_UNIT_DIAGRAM_ISREFERUNIT" val="0"/>
  <p:tag name="KSO_WM_UNIT_FILL_FORE_SCHEMECOLOR_INDEX_BRIGHTNESS" val="-0.05"/>
  <p:tag name="KSO_WM_UNIT_FILL_FORE_SCHEMECOLOR_INDEX" val="16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0"/>
</p:tagLst>
</file>

<file path=ppt/tags/tag98.xml><?xml version="1.0" encoding="utf-8"?>
<p:tagLst xmlns:p="http://schemas.openxmlformats.org/presentationml/2006/main">
  <p:tag name="KSO_WM_TEMPLATE_CATEGORY" val="diagram"/>
  <p:tag name="KSO_WM_TEMPLATE_INDEX" val="20210780"/>
  <p:tag name="KSO_WM_TAG_VERSION" val="1.0"/>
  <p:tag name="KSO_WM_UNIT_TYPE" val="l_h_i"/>
  <p:tag name="KSO_WM_UNIT_INDEX" val="1_6_2"/>
  <p:tag name="KSO_WM_UNIT_ID" val="diagram20210780_1*l_h_i*1_6_2"/>
  <p:tag name="KSO_WM_UNIT_LAYERLEVEL" val="1_1_1"/>
  <p:tag name="KSO_WM_BEAUTIFY_FLAG" val="#wm#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0"/>
</p:tagLst>
</file>

<file path=ppt/tags/tag99.xml><?xml version="1.0" encoding="utf-8"?>
<p:tagLst xmlns:p="http://schemas.openxmlformats.org/presentationml/2006/main">
  <p:tag name="KSO_WM_SLIDE_ID" val="diagram20220059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30913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3-09-24T22:24:04&quot;,&quot;maxSize&quot;:{&quot;size1&quot;:22.2},&quot;minSize&quot;:{&quot;size1&quot;:13.5},&quot;normalSize&quot;:{&quot;size1&quot;:13.5},&quot;subLayout&quot;:[{&quot;id&quot;:&quot;2023-09-24T22:24:04&quot;,&quot;margin&quot;:{&quot;bottom&quot;:0.025999998673796654,&quot;left&quot;:2.117000102996826,&quot;right&quot;:1.2699999809265137,&quot;top&quot;:0.4230000376701355},&quot;type&quot;:0},{&quot;id&quot;:&quot;2023-09-24T22:24:04&quot;,&quot;margin&quot;:{&quot;bottom&quot;:0.847000002861023,&quot;left&quot;:1.2790000438690186,&quot;right&quot;:1.2609999179840088,&quot;top&quot;:0.3970000147819519},&quot;type&quot;:0}],&quot;type&quot;:0}"/>
  <p:tag name="KSO_WM_SLIDE_RATIO" val="1.777778"/>
  <p:tag name="KSO_WM_SLIDE_BACKGROUND" val="[&quot;general&quot;]"/>
  <p:tag name="KSO_WM_SLIDE_BACKGROUND_TYPE" val="general"/>
</p:tagLst>
</file>

<file path=ppt/theme/theme1.xml><?xml version="1.0" encoding="utf-8"?>
<a:theme xmlns:a="http://schemas.openxmlformats.org/drawingml/2006/main" name="Office 主题">
  <a:themeElements>
    <a:clrScheme name="自定义 22">
      <a:dk1>
        <a:srgbClr val="1F1F1F"/>
      </a:dk1>
      <a:lt1>
        <a:srgbClr val="FFFFFF"/>
      </a:lt1>
      <a:dk2>
        <a:srgbClr val="7F7F7F"/>
      </a:dk2>
      <a:lt2>
        <a:srgbClr val="D8D8D8"/>
      </a:lt2>
      <a:accent1>
        <a:srgbClr val="AD1818"/>
      </a:accent1>
      <a:accent2>
        <a:srgbClr val="6C6C6C"/>
      </a:accent2>
      <a:accent3>
        <a:srgbClr val="589AD6"/>
      </a:accent3>
      <a:accent4>
        <a:srgbClr val="EA6E22"/>
      </a:accent4>
      <a:accent5>
        <a:srgbClr val="7F7F7F"/>
      </a:accent5>
      <a:accent6>
        <a:srgbClr val="B75011"/>
      </a:accent6>
      <a:hlink>
        <a:srgbClr val="AD1818"/>
      </a:hlink>
      <a:folHlink>
        <a:srgbClr val="7F6000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2634</Words>
  <Application>WPS 演示</Application>
  <PresentationFormat>自定义</PresentationFormat>
  <Paragraphs>266</Paragraphs>
  <Slides>25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2" baseType="lpstr">
      <vt:lpstr>Arial</vt:lpstr>
      <vt:lpstr>宋体</vt:lpstr>
      <vt:lpstr>Wingdings</vt:lpstr>
      <vt:lpstr>微软雅黑</vt:lpstr>
      <vt:lpstr>Arial Unicode MS</vt:lpstr>
      <vt:lpstr>仿宋</vt:lpstr>
      <vt:lpstr>Wingdings</vt:lpstr>
      <vt:lpstr>字魂35号-经典雅黑</vt:lpstr>
      <vt:lpstr>黑体</vt:lpstr>
      <vt:lpstr>楷体</vt:lpstr>
      <vt:lpstr>Times New Roman</vt:lpstr>
      <vt:lpstr>Calibri</vt:lpstr>
      <vt:lpstr>Segoe UI</vt:lpstr>
      <vt:lpstr>隶书</vt:lpstr>
      <vt:lpstr>Arial Unicode MS</vt:lpstr>
      <vt:lpstr>华文黑体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86138</cp:lastModifiedBy>
  <cp:revision>22</cp:revision>
  <dcterms:created xsi:type="dcterms:W3CDTF">2014-10-29T09:18:00Z</dcterms:created>
  <dcterms:modified xsi:type="dcterms:W3CDTF">2023-10-27T14:36:05Z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00B6C3F5F5E84733A427CEFD67199289_12</vt:lpwstr>
  </property>
  <property fmtid="{D5CDD505-2E9C-101B-9397-08002B2CF9AE}" pid="3" name="KSOProductBuildVer">
    <vt:lpwstr>2052-11.1.0.14309</vt:lpwstr>
  </property>
</Properties>
</file>